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708" r:id="rId3"/>
    <p:sldMasterId id="2147483780" r:id="rId4"/>
    <p:sldMasterId id="2147483795" r:id="rId5"/>
  </p:sldMasterIdLst>
  <p:notesMasterIdLst>
    <p:notesMasterId r:id="rId93"/>
  </p:notesMasterIdLst>
  <p:sldIdLst>
    <p:sldId id="256" r:id="rId6"/>
    <p:sldId id="2434" r:id="rId7"/>
    <p:sldId id="2435" r:id="rId8"/>
    <p:sldId id="2436" r:id="rId9"/>
    <p:sldId id="2437" r:id="rId10"/>
    <p:sldId id="2438" r:id="rId11"/>
    <p:sldId id="2439" r:id="rId12"/>
    <p:sldId id="2440" r:id="rId13"/>
    <p:sldId id="2441" r:id="rId14"/>
    <p:sldId id="2442" r:id="rId15"/>
    <p:sldId id="923" r:id="rId16"/>
    <p:sldId id="2443" r:id="rId17"/>
    <p:sldId id="2444" r:id="rId18"/>
    <p:sldId id="2445" r:id="rId19"/>
    <p:sldId id="2446" r:id="rId20"/>
    <p:sldId id="2447" r:id="rId21"/>
    <p:sldId id="2448" r:id="rId22"/>
    <p:sldId id="2449" r:id="rId23"/>
    <p:sldId id="2450" r:id="rId24"/>
    <p:sldId id="2366" r:id="rId25"/>
    <p:sldId id="2451" r:id="rId26"/>
    <p:sldId id="2452" r:id="rId27"/>
    <p:sldId id="2453" r:id="rId28"/>
    <p:sldId id="2454" r:id="rId29"/>
    <p:sldId id="2455" r:id="rId30"/>
    <p:sldId id="2456" r:id="rId31"/>
    <p:sldId id="2457" r:id="rId32"/>
    <p:sldId id="2458" r:id="rId33"/>
    <p:sldId id="2459" r:id="rId34"/>
    <p:sldId id="2460" r:id="rId35"/>
    <p:sldId id="2461" r:id="rId36"/>
    <p:sldId id="2265" r:id="rId37"/>
    <p:sldId id="1015" r:id="rId38"/>
    <p:sldId id="2432" r:id="rId39"/>
    <p:sldId id="2433" r:id="rId40"/>
    <p:sldId id="688" r:id="rId41"/>
    <p:sldId id="2462" r:id="rId42"/>
    <p:sldId id="2463" r:id="rId43"/>
    <p:sldId id="2464" r:id="rId44"/>
    <p:sldId id="2465" r:id="rId45"/>
    <p:sldId id="2466" r:id="rId46"/>
    <p:sldId id="2467" r:id="rId47"/>
    <p:sldId id="2468" r:id="rId48"/>
    <p:sldId id="2469" r:id="rId49"/>
    <p:sldId id="2470" r:id="rId50"/>
    <p:sldId id="2471" r:id="rId51"/>
    <p:sldId id="793" r:id="rId52"/>
    <p:sldId id="2472" r:id="rId53"/>
    <p:sldId id="2473" r:id="rId54"/>
    <p:sldId id="2474" r:id="rId55"/>
    <p:sldId id="2475" r:id="rId56"/>
    <p:sldId id="2476" r:id="rId57"/>
    <p:sldId id="2477" r:id="rId58"/>
    <p:sldId id="922" r:id="rId59"/>
    <p:sldId id="2478" r:id="rId60"/>
    <p:sldId id="2479" r:id="rId61"/>
    <p:sldId id="2480" r:id="rId62"/>
    <p:sldId id="2481" r:id="rId63"/>
    <p:sldId id="2482" r:id="rId64"/>
    <p:sldId id="2483" r:id="rId65"/>
    <p:sldId id="2484" r:id="rId66"/>
    <p:sldId id="2485" r:id="rId67"/>
    <p:sldId id="2486" r:id="rId68"/>
    <p:sldId id="2487" r:id="rId69"/>
    <p:sldId id="2488" r:id="rId70"/>
    <p:sldId id="2489" r:id="rId71"/>
    <p:sldId id="2490" r:id="rId72"/>
    <p:sldId id="2491" r:id="rId73"/>
    <p:sldId id="2492" r:id="rId74"/>
    <p:sldId id="2266" r:id="rId75"/>
    <p:sldId id="2500" r:id="rId76"/>
    <p:sldId id="1111" r:id="rId77"/>
    <p:sldId id="2501" r:id="rId78"/>
    <p:sldId id="2502" r:id="rId79"/>
    <p:sldId id="2503" r:id="rId80"/>
    <p:sldId id="2504" r:id="rId81"/>
    <p:sldId id="2505" r:id="rId82"/>
    <p:sldId id="2506" r:id="rId83"/>
    <p:sldId id="792" r:id="rId84"/>
    <p:sldId id="2493" r:id="rId85"/>
    <p:sldId id="2494" r:id="rId86"/>
    <p:sldId id="2495" r:id="rId87"/>
    <p:sldId id="2496" r:id="rId88"/>
    <p:sldId id="2497" r:id="rId89"/>
    <p:sldId id="2498" r:id="rId90"/>
    <p:sldId id="2499" r:id="rId91"/>
    <p:sldId id="324" r:id="rId92"/>
  </p:sldIdLst>
  <p:sldSz cx="12192000" cy="6858000"/>
  <p:notesSz cx="7315200" cy="9601200"/>
  <p:embeddedFontLst>
    <p:embeddedFont>
      <p:font typeface="Ink Free" panose="03080402000500000000" pitchFamily="66" charset="0"/>
      <p:regular r:id="rId94"/>
    </p:embeddedFont>
    <p:embeddedFont>
      <p:font typeface="Calibri Light" panose="020F0302020204030204" pitchFamily="34" charset="0"/>
      <p:regular r:id="rId95"/>
      <p:italic r:id="rId96"/>
    </p:embeddedFont>
    <p:embeddedFont>
      <p:font typeface="Cavolini" panose="020B0604020202020204" charset="0"/>
      <p:regular r:id="rId97"/>
      <p:bold r:id="rId98"/>
      <p:italic r:id="rId99"/>
      <p:boldItalic r:id="rId100"/>
    </p:embeddedFont>
    <p:embeddedFont>
      <p:font typeface="Arial Black" panose="020B0A04020102020204" pitchFamily="34" charset="0"/>
      <p:bold r:id="rId101"/>
    </p:embeddedFont>
    <p:embeddedFont>
      <p:font typeface="Calibri" panose="020F0502020204030204"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1" roundtripDataSignature="AMtx7mgtRrbJTy+RhDx7ulHny2lVMNAk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C1C"/>
    <a:srgbClr val="FF1D1D"/>
    <a:srgbClr val="FF0000"/>
    <a:srgbClr val="009900"/>
    <a:srgbClr val="4E3D28"/>
    <a:srgbClr val="6A5324"/>
    <a:srgbClr val="6D5525"/>
    <a:srgbClr val="8F7031"/>
    <a:srgbClr val="9933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8A84CA-F652-4F6B-855A-3DC07378A192}" v="7" dt="2023-11-25T18:47:11.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61" autoAdjust="0"/>
    <p:restoredTop sz="0" autoAdjust="0"/>
  </p:normalViewPr>
  <p:slideViewPr>
    <p:cSldViewPr snapToGrid="0">
      <p:cViewPr varScale="1">
        <p:scale>
          <a:sx n="115" d="100"/>
          <a:sy n="115" d="100"/>
        </p:scale>
        <p:origin x="198"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092"/>
    </p:cViewPr>
  </p:sorterViewPr>
  <p:notesViewPr>
    <p:cSldViewPr snapToGrid="0">
      <p:cViewPr varScale="1">
        <p:scale>
          <a:sx n="46" d="100"/>
          <a:sy n="46" d="100"/>
        </p:scale>
        <p:origin x="2732" y="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33"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9.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font" Target="fonts/font2.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34"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0.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31" Type="http://customschemas.google.com/relationships/presentationmetadata" Target="metadata"/><Relationship Id="rId136"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3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663648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a2fed06f87_0_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a2fed06f87_0_1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Tree>
    <p:extLst>
      <p:ext uri="{BB962C8B-B14F-4D97-AF65-F5344CB8AC3E}">
        <p14:creationId xmlns:p14="http://schemas.microsoft.com/office/powerpoint/2010/main" val="3935081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402646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974961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ac8f32abd5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ac8f32abd5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Tree>
    <p:extLst>
      <p:ext uri="{BB962C8B-B14F-4D97-AF65-F5344CB8AC3E}">
        <p14:creationId xmlns:p14="http://schemas.microsoft.com/office/powerpoint/2010/main" val="330252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189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773254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443754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675875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571081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288551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1943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4094585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85174D-659F-41E7-B000-C1E3C873F7E9}" type="datetimeFigureOut">
              <a:rPr lang="en-US">
                <a:solidFill>
                  <a:prstClr val="black">
                    <a:tint val="75000"/>
                  </a:prstClr>
                </a:solidFill>
              </a:rPr>
              <a:p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5F0C1-CB28-4B66-8A29-9776001647B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58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g1a2fed06f87_0_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8" name="Google Shape;88;g1a2fed06f87_0_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9" name="Google Shape;89;g1a2fed06f87_0_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g1a2fed06f87_0_16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1a2fed06f87_0_16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g1a2fed06f87_0_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06" name="Google Shape;106;g1a2fed06f87_0_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07" name="Google Shape;107;g1a2fed06f87_0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g1a2fed06f87_0_1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g1a2fed06f87_0_17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g1a2fed06f87_0_17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1a2fed06f87_0_1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13" name="Google Shape;113;g1a2fed06f87_0_1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14" name="Google Shape;114;g1a2fed06f87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1a2fed06f87_0_17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g1a2fed06f87_0_17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 name="Google Shape;118;g1a2fed06f87_0_17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g1a2fed06f87_0_17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0" name="Google Shape;120;g1a2fed06f87_0_17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1a2fed06f87_0_1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22" name="Google Shape;122;g1a2fed06f87_0_1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23" name="Google Shape;123;g1a2fed06f87_0_1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1a2fed06f87_0_1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g1a2fed06f87_0_1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27" name="Google Shape;127;g1a2fed06f87_0_1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28" name="Google Shape;128;g1a2fed06f87_0_1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g1a2fed06f87_0_19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g1a2fed06f87_0_19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g1a2fed06f87_0_19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g1a2fed06f87_0_1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34" name="Google Shape;134;g1a2fed06f87_0_1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35" name="Google Shape;135;g1a2fed06f87_0_1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g1a2fed06f87_0_19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1a2fed06f87_0_198"/>
          <p:cNvSpPr>
            <a:spLocks noGrp="1"/>
          </p:cNvSpPr>
          <p:nvPr>
            <p:ph type="pic" idx="2"/>
          </p:nvPr>
        </p:nvSpPr>
        <p:spPr>
          <a:xfrm>
            <a:off x="5183188" y="987425"/>
            <a:ext cx="6172200" cy="4873500"/>
          </a:xfrm>
          <a:prstGeom prst="rect">
            <a:avLst/>
          </a:prstGeom>
          <a:noFill/>
          <a:ln>
            <a:noFill/>
          </a:ln>
        </p:spPr>
      </p:sp>
      <p:sp>
        <p:nvSpPr>
          <p:cNvPr id="139" name="Google Shape;139;g1a2fed06f87_0_19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g1a2fed06f87_0_19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1" name="Google Shape;141;g1a2fed06f87_0_1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2" name="Google Shape;142;g1a2fed06f87_0_1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g1a2fed06f87_0_2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1a2fed06f87_0_20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1a2fed06f87_0_2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7" name="Google Shape;147;g1a2fed06f87_0_2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8" name="Google Shape;148;g1a2fed06f87_0_2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g1a2fed06f87_0_21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g1a2fed06f87_0_21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1a2fed06f87_0_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3" name="Google Shape;153;g1a2fed06f87_0_2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4" name="Google Shape;154;g1a2fed06f87_0_2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87AA5E-85BA-4330-B598-4627EF07AE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00DEBF8-3B8C-41B6-9BA4-BD3D86CA69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A3D8B0F-9559-48A4-AA44-27E2882F0547}"/>
              </a:ext>
            </a:extLst>
          </p:cNvPr>
          <p:cNvSpPr>
            <a:spLocks noGrp="1"/>
          </p:cNvSpPr>
          <p:nvPr>
            <p:ph type="dt" sz="half" idx="10"/>
          </p:nvPr>
        </p:nvSpPr>
        <p:spPr/>
        <p:txBody>
          <a:bodyPr/>
          <a:lstStyle/>
          <a:p>
            <a:fld id="{70770FC5-BBC5-403E-93AC-5F88505A5703}" type="datetimeFigureOut">
              <a:rPr lang="en-US" smtClean="0"/>
              <a:t>12/20/2023</a:t>
            </a:fld>
            <a:endParaRPr lang="en-US"/>
          </a:p>
        </p:txBody>
      </p:sp>
      <p:sp>
        <p:nvSpPr>
          <p:cNvPr id="5" name="Footer Placeholder 4">
            <a:extLst>
              <a:ext uri="{FF2B5EF4-FFF2-40B4-BE49-F238E27FC236}">
                <a16:creationId xmlns="" xmlns:a16="http://schemas.microsoft.com/office/drawing/2014/main" id="{94E78EA7-08C2-49DA-A0BC-0642C3D16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B63A9B7-C77A-4576-A52F-FE0B9266BFD2}"/>
              </a:ext>
            </a:extLst>
          </p:cNvPr>
          <p:cNvSpPr>
            <a:spLocks noGrp="1"/>
          </p:cNvSpPr>
          <p:nvPr>
            <p:ph type="sldNum" sz="quarter" idx="12"/>
          </p:nvPr>
        </p:nvSpPr>
        <p:spPr/>
        <p:txBody>
          <a:bodyPr/>
          <a:lstStyle/>
          <a:p>
            <a:fld id="{7819CE6A-24C4-47B2-B2CF-E316CF34D0BE}" type="slidenum">
              <a:rPr lang="en-US" smtClean="0"/>
              <a:t>‹#›</a:t>
            </a:fld>
            <a:endParaRPr lang="en-US"/>
          </a:p>
        </p:txBody>
      </p:sp>
    </p:spTree>
    <p:extLst>
      <p:ext uri="{BB962C8B-B14F-4D97-AF65-F5344CB8AC3E}">
        <p14:creationId xmlns:p14="http://schemas.microsoft.com/office/powerpoint/2010/main" val="1551760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56A67A-285E-4C41-90A6-41E963C88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D0EBAF6-52EA-417F-9149-0D4F534196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64E41B-E7CD-4014-A289-6CB489DD50DC}"/>
              </a:ext>
            </a:extLst>
          </p:cNvPr>
          <p:cNvSpPr>
            <a:spLocks noGrp="1"/>
          </p:cNvSpPr>
          <p:nvPr>
            <p:ph type="dt" sz="half" idx="10"/>
          </p:nvPr>
        </p:nvSpPr>
        <p:spPr/>
        <p:txBody>
          <a:bodyPr/>
          <a:lstStyle/>
          <a:p>
            <a:fld id="{235A53C6-73E2-4787-B242-645868C5DA9D}" type="datetimeFigureOut">
              <a:rPr lang="en-US" smtClean="0"/>
              <a:t>12/20/2023</a:t>
            </a:fld>
            <a:endParaRPr lang="en-US"/>
          </a:p>
        </p:txBody>
      </p:sp>
      <p:sp>
        <p:nvSpPr>
          <p:cNvPr id="5" name="Footer Placeholder 4">
            <a:extLst>
              <a:ext uri="{FF2B5EF4-FFF2-40B4-BE49-F238E27FC236}">
                <a16:creationId xmlns:a16="http://schemas.microsoft.com/office/drawing/2014/main" xmlns="" id="{E886A442-2478-41AC-AFF2-B4CFFA267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03DB9E-A2DA-46AC-82F7-0D320A3BFF78}"/>
              </a:ext>
            </a:extLst>
          </p:cNvPr>
          <p:cNvSpPr>
            <a:spLocks noGrp="1"/>
          </p:cNvSpPr>
          <p:nvPr>
            <p:ph type="sldNum" sz="quarter" idx="12"/>
          </p:nvPr>
        </p:nvSpPr>
        <p:spPr/>
        <p:txBody>
          <a:bodyPr/>
          <a:lstStyle/>
          <a:p>
            <a:fld id="{99BFE8D9-33BB-43AF-8505-A014A2726F7C}" type="slidenum">
              <a:rPr lang="en-US" smtClean="0"/>
              <a:t>‹#›</a:t>
            </a:fld>
            <a:endParaRPr lang="en-US"/>
          </a:p>
        </p:txBody>
      </p:sp>
    </p:spTree>
    <p:extLst>
      <p:ext uri="{BB962C8B-B14F-4D97-AF65-F5344CB8AC3E}">
        <p14:creationId xmlns:p14="http://schemas.microsoft.com/office/powerpoint/2010/main" val="2559790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7C319-911F-420A-9E45-B8CAC08E4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A202D37-2D6F-4BF0-BA80-88B926EE78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A8DBDE8-EA6D-47C5-9840-F9A1B0C2F0A8}"/>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C3AA450E-C06D-4416-B1F9-593D5F4286C3}"/>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8B014EF4-A3DC-4FCC-84F2-ABE2496F6851}"/>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08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EB88A0-170C-4361-89A1-43E54B596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5F3D678-DE28-4372-B76B-9C84041969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0DE1AE-3623-4408-B1D6-420B8905D428}"/>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F8129372-572F-447B-B503-76112000E6C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C11E6974-AFEA-4B72-B61C-3F8B1F2ED9C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6502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D1F40A-50F4-45A4-AB1D-5D6D257953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A549DBC-EA08-4137-A4D9-EBF9EF9F53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B730C37-4839-4536-85F9-87AD4CE4BFA9}"/>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95632E9E-26DD-435F-A145-A2FA86AA152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BDD52DBE-064E-4D58-9237-FE8ED1A88F9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0168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7A45-3648-490E-889C-E9873C1F16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3F85A20-0EE5-40C7-AA67-916D68F6AC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0848FE8-35E8-4751-BBD3-589B07727F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839E873-5A28-4745-83B2-25655855A9AE}"/>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0C13DE30-F0A6-4F34-9A98-C5882BDB9B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140C3C50-AFE0-40BD-8777-BBC5DC405065}"/>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2196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666E0D-1664-4AA1-841A-3C71F8066A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26FCF4-FCC7-4437-871E-6A40175DC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922E6FA-8E77-48F4-B820-A3196E3EE7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3C63D42-86EA-4450-A15E-DA14D632A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108BA42-4245-4C83-B9E6-81AAA6ACD8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4B6E443-7328-4708-B92F-886F9B807147}"/>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1DB17DCF-9BA1-46B7-8A99-5978CD2CD9D6}"/>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699F5D95-2E7E-4FB6-92BB-1A85374E4D7F}"/>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6879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39342F-900D-42D0-BD2B-C6B001B3E2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AB6F763-67F1-4E08-A3F8-5BA54870B2C3}"/>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DCCD0DAE-043E-40A5-9AB9-0745228863F5}"/>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F26A0D6F-5087-4548-9931-1AFA3359FEC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4014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C0B7CAB-1A58-44A7-94F4-9CEFB2224292}"/>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D5353EBD-1A51-4CDC-B9B2-2BACD938A07F}"/>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2B1FF2A0-CA0E-4FB2-96DA-DFE67B9EECB1}"/>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6767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67C3DB-3D34-4EFA-A2D4-113535DA9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CA51FA6-BA90-4050-B00C-52A6A298E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1E35508-CF8F-4D22-B743-BA5528E19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3947CBB-403F-44D0-AAD9-7A8CFDB696AD}"/>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8D2F749C-22CA-4AE0-9901-4B2380DC9B84}"/>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5EA3CD0F-8690-4599-BF87-8C1EAAAB98B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645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E6DCA-8341-445C-A25B-FFACAB419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7FF5ABD-1468-4C20-8A57-39CDB0644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C19B5199-BE9E-4296-97B5-93B2047E2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2AD1E23-311E-4220-8196-AF6D58AD9767}"/>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165B1290-8BA0-4027-9F37-D47F08D7CCA2}"/>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CB711D47-1CF4-4E32-B748-DF27D57AEEF0}"/>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8772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F01393-8F3D-44F6-8E08-C4419FA643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61EF630-1E34-4118-967D-0D542CE936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06E61B8-6110-4AE2-9FF3-A0BCC37F2740}"/>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DB7D9489-E97F-4195-8E7D-A6820AE30F5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1969FAB6-864B-48EE-8E2B-FEC324207C07}"/>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3085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F8E8CDC-6CA3-49E6-8B75-2E4A0BFED3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3329949-85E9-4F0F-B0B7-B99C31A0E5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89EA1A-733B-4990-AFCC-C42922BE6F5C}"/>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12/20/2023</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33C58ADC-F2EA-40D3-8A2E-0163795D60D0}"/>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A0480E4-5089-4F37-B1DB-A97C8ECA8AF4}"/>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2034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g1a2fed06f87_0_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8" name="Google Shape;88;g1a2fed06f87_0_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9" name="Google Shape;89;g1a2fed06f87_0_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dirty="0"/>
          </a:p>
        </p:txBody>
      </p:sp>
    </p:spTree>
    <p:extLst>
      <p:ext uri="{BB962C8B-B14F-4D97-AF65-F5344CB8AC3E}">
        <p14:creationId xmlns:p14="http://schemas.microsoft.com/office/powerpoint/2010/main" val="2893455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g1a2fed06f87_0_1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1a2fed06f87_0_1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 name="Google Shape;99;g1a2fed06f87_0_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00" name="Google Shape;100;g1a2fed06f87_0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01" name="Google Shape;101;g1a2fed06f87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dirty="0"/>
          </a:p>
        </p:txBody>
      </p:sp>
    </p:spTree>
    <p:extLst>
      <p:ext uri="{BB962C8B-B14F-4D97-AF65-F5344CB8AC3E}">
        <p14:creationId xmlns:p14="http://schemas.microsoft.com/office/powerpoint/2010/main" val="4237926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g1a2fed06f87_0_16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1a2fed06f87_0_16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g1a2fed06f87_0_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06" name="Google Shape;106;g1a2fed06f87_0_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07" name="Google Shape;107;g1a2fed06f87_0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dirty="0"/>
          </a:p>
        </p:txBody>
      </p:sp>
    </p:spTree>
    <p:extLst>
      <p:ext uri="{BB962C8B-B14F-4D97-AF65-F5344CB8AC3E}">
        <p14:creationId xmlns:p14="http://schemas.microsoft.com/office/powerpoint/2010/main" val="3497142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g1a2fed06f87_0_1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g1a2fed06f87_0_17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g1a2fed06f87_0_17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1a2fed06f87_0_1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13" name="Google Shape;113;g1a2fed06f87_0_1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14" name="Google Shape;114;g1a2fed06f87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dirty="0"/>
          </a:p>
        </p:txBody>
      </p:sp>
    </p:spTree>
    <p:extLst>
      <p:ext uri="{BB962C8B-B14F-4D97-AF65-F5344CB8AC3E}">
        <p14:creationId xmlns:p14="http://schemas.microsoft.com/office/powerpoint/2010/main" val="2642846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g1a2fed06f87_0_17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g1a2fed06f87_0_17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 name="Google Shape;118;g1a2fed06f87_0_17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g1a2fed06f87_0_17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0" name="Google Shape;120;g1a2fed06f87_0_17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1a2fed06f87_0_1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22" name="Google Shape;122;g1a2fed06f87_0_1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23" name="Google Shape;123;g1a2fed06f87_0_1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dirty="0"/>
          </a:p>
        </p:txBody>
      </p:sp>
    </p:spTree>
    <p:extLst>
      <p:ext uri="{BB962C8B-B14F-4D97-AF65-F5344CB8AC3E}">
        <p14:creationId xmlns:p14="http://schemas.microsoft.com/office/powerpoint/2010/main" val="1881179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g1a2fed06f87_0_1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g1a2fed06f87_0_1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27" name="Google Shape;127;g1a2fed06f87_0_1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28" name="Google Shape;128;g1a2fed06f87_0_1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dirty="0"/>
          </a:p>
        </p:txBody>
      </p:sp>
    </p:spTree>
    <p:extLst>
      <p:ext uri="{BB962C8B-B14F-4D97-AF65-F5344CB8AC3E}">
        <p14:creationId xmlns:p14="http://schemas.microsoft.com/office/powerpoint/2010/main" val="2945689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g1a2fed06f87_0_19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g1a2fed06f87_0_19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g1a2fed06f87_0_19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g1a2fed06f87_0_1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34" name="Google Shape;134;g1a2fed06f87_0_1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35" name="Google Shape;135;g1a2fed06f87_0_1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dirty="0"/>
          </a:p>
        </p:txBody>
      </p:sp>
    </p:spTree>
    <p:extLst>
      <p:ext uri="{BB962C8B-B14F-4D97-AF65-F5344CB8AC3E}">
        <p14:creationId xmlns:p14="http://schemas.microsoft.com/office/powerpoint/2010/main" val="317000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g1a2fed06f87_0_19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1a2fed06f87_0_198"/>
          <p:cNvSpPr>
            <a:spLocks noGrp="1"/>
          </p:cNvSpPr>
          <p:nvPr>
            <p:ph type="pic" idx="2"/>
          </p:nvPr>
        </p:nvSpPr>
        <p:spPr>
          <a:xfrm>
            <a:off x="5183188" y="987425"/>
            <a:ext cx="6172200" cy="4873500"/>
          </a:xfrm>
          <a:prstGeom prst="rect">
            <a:avLst/>
          </a:prstGeom>
          <a:noFill/>
          <a:ln>
            <a:noFill/>
          </a:ln>
        </p:spPr>
      </p:sp>
      <p:sp>
        <p:nvSpPr>
          <p:cNvPr id="139" name="Google Shape;139;g1a2fed06f87_0_19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g1a2fed06f87_0_19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1" name="Google Shape;141;g1a2fed06f87_0_1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2" name="Google Shape;142;g1a2fed06f87_0_1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dirty="0"/>
          </a:p>
        </p:txBody>
      </p:sp>
    </p:spTree>
    <p:extLst>
      <p:ext uri="{BB962C8B-B14F-4D97-AF65-F5344CB8AC3E}">
        <p14:creationId xmlns:p14="http://schemas.microsoft.com/office/powerpoint/2010/main" val="2653237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g1a2fed06f87_0_2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1a2fed06f87_0_20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1a2fed06f87_0_2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7" name="Google Shape;147;g1a2fed06f87_0_2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48" name="Google Shape;148;g1a2fed06f87_0_2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dirty="0"/>
          </a:p>
        </p:txBody>
      </p:sp>
    </p:spTree>
    <p:extLst>
      <p:ext uri="{BB962C8B-B14F-4D97-AF65-F5344CB8AC3E}">
        <p14:creationId xmlns:p14="http://schemas.microsoft.com/office/powerpoint/2010/main" val="930182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g1a2fed06f87_0_21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g1a2fed06f87_0_21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1a2fed06f87_0_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3" name="Google Shape;153;g1a2fed06f87_0_2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54" name="Google Shape;154;g1a2fed06f87_0_2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dirty="0"/>
          </a:p>
        </p:txBody>
      </p:sp>
    </p:spTree>
    <p:extLst>
      <p:ext uri="{BB962C8B-B14F-4D97-AF65-F5344CB8AC3E}">
        <p14:creationId xmlns:p14="http://schemas.microsoft.com/office/powerpoint/2010/main" val="2540126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204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640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414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488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542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081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750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547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567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776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D3BDC8-8CF6-48B1-B291-D5477EED2D62}" type="datetimeFigureOut">
              <a:rPr lang="en-US" smtClean="0">
                <a:solidFill>
                  <a:prstClr val="black">
                    <a:tint val="75000"/>
                  </a:prstClr>
                </a:solidFill>
              </a:rPr>
              <a:pPr/>
              <a:t>12/20/2023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BAC1BC-B321-493E-9060-CB9EF233A6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75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a:spLocks noGrp="1"/>
          </p:cNvSpPr>
          <p:nvPr>
            <p:ph type="pic" idx="2"/>
          </p:nvPr>
        </p:nvSpPr>
        <p:spPr>
          <a:xfrm>
            <a:off x="5183188" y="987425"/>
            <a:ext cx="6172200" cy="4873625"/>
          </a:xfrm>
          <a:prstGeom prst="rect">
            <a:avLst/>
          </a:prstGeom>
          <a:noFill/>
          <a:ln>
            <a:noFill/>
          </a:ln>
        </p:spPr>
      </p:sp>
      <p:sp>
        <p:nvSpPr>
          <p:cNvPr id="64" name="Google Shape;64;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7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Shape 80"/>
        <p:cNvGrpSpPr/>
        <p:nvPr/>
      </p:nvGrpSpPr>
      <p:grpSpPr>
        <a:xfrm>
          <a:off x="0" y="0"/>
          <a:ext cx="0" cy="0"/>
          <a:chOff x="0" y="0"/>
          <a:chExt cx="0" cy="0"/>
        </a:xfrm>
      </p:grpSpPr>
      <p:sp>
        <p:nvSpPr>
          <p:cNvPr id="81" name="Google Shape;81;g1a2fed06f87_0_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g1a2fed06f87_0_1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g1a2fed06f87_0_1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4" name="Google Shape;84;g1a2fed06f87_0_1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5" name="Google Shape;85;g1a2fed06f87_0_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792" r:id="rId10"/>
    <p:sldLayoutId id="21474837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AE32F4E-DB8D-466B-B2DA-A9397A3C3A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0D5B805-0227-4D2B-BC1D-B235055E2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09CBD0-CD32-4B22-844F-1B63F8659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6418B996-D12E-4BEF-9A5B-6F4AA6F19271}" type="datetimeFigureOut">
              <a:rPr lang="en-US" kern="1200" smtClean="0">
                <a:solidFill>
                  <a:prstClr val="black">
                    <a:tint val="75000"/>
                  </a:prstClr>
                </a:solidFill>
                <a:latin typeface="Calibri" panose="020F0502020204030204"/>
                <a:ea typeface="+mn-ea"/>
                <a:cs typeface="+mn-cs"/>
              </a:rPr>
              <a:pPr>
                <a:buClrTx/>
                <a:buFontTx/>
                <a:buNone/>
              </a:pPr>
              <a:t>12/20/2023</a:t>
            </a:fld>
            <a:endParaRPr lang="en-US" kern="1200" dirty="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9823E9E-30C0-4FAB-A188-8A002D28C2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dirty="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B4AA2325-752F-4823-A1EF-B5F58CC7E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09B2BD26-D930-47DC-A10D-C36F0E333226}" type="slidenum">
              <a:rPr lang="en-US" kern="1200" smtClean="0">
                <a:solidFill>
                  <a:prstClr val="black">
                    <a:tint val="75000"/>
                  </a:prstClr>
                </a:solidFill>
                <a:latin typeface="Calibri" panose="020F0502020204030204"/>
                <a:ea typeface="+mn-ea"/>
                <a:cs typeface="+mn-cs"/>
              </a:rPr>
              <a:pPr>
                <a:buClrTx/>
                <a:buFontTx/>
                <a:buNone/>
              </a:pPr>
              <a:t>‹#›</a:t>
            </a:fld>
            <a:endParaRPr lang="en-US"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512889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Shape 80"/>
        <p:cNvGrpSpPr/>
        <p:nvPr/>
      </p:nvGrpSpPr>
      <p:grpSpPr>
        <a:xfrm>
          <a:off x="0" y="0"/>
          <a:ext cx="0" cy="0"/>
          <a:chOff x="0" y="0"/>
          <a:chExt cx="0" cy="0"/>
        </a:xfrm>
      </p:grpSpPr>
      <p:sp>
        <p:nvSpPr>
          <p:cNvPr id="81" name="Google Shape;81;g1a2fed06f87_0_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g1a2fed06f87_0_1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g1a2fed06f87_0_1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4" name="Google Shape;84;g1a2fed06f87_0_1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5" name="Google Shape;85;g1a2fed06f87_0_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dirty="0"/>
          </a:p>
        </p:txBody>
      </p:sp>
    </p:spTree>
    <p:extLst>
      <p:ext uri="{BB962C8B-B14F-4D97-AF65-F5344CB8AC3E}">
        <p14:creationId xmlns:p14="http://schemas.microsoft.com/office/powerpoint/2010/main" val="2366228563"/>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34D3BDC8-8CF6-48B1-B291-D5477EED2D62}" type="datetimeFigureOut">
              <a:rPr lang="en-US" kern="1200" smtClean="0">
                <a:solidFill>
                  <a:prstClr val="black">
                    <a:tint val="75000"/>
                  </a:prstClr>
                </a:solidFill>
                <a:latin typeface="Calibri" panose="020F0502020204030204"/>
                <a:ea typeface="+mn-ea"/>
                <a:cs typeface="+mn-cs"/>
              </a:rPr>
              <a:pPr>
                <a:buClrTx/>
                <a:buFontTx/>
                <a:buNone/>
              </a:pPr>
              <a:t>12/20/2023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DDBAC1BC-B321-493E-9060-CB9EF233A6FA}"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1666989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3.png"/><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3" name="TextBox 2"/>
          <p:cNvSpPr txBox="1"/>
          <p:nvPr/>
        </p:nvSpPr>
        <p:spPr>
          <a:xfrm>
            <a:off x="1867593" y="4015048"/>
            <a:ext cx="10324407" cy="830997"/>
          </a:xfrm>
          <a:prstGeom prst="rect">
            <a:avLst/>
          </a:prstGeom>
          <a:noFill/>
        </p:spPr>
        <p:txBody>
          <a:bodyPr wrap="square" rtlCol="0">
            <a:spAutoFit/>
          </a:bodyPr>
          <a:lstStyle/>
          <a:p>
            <a:r>
              <a:rPr lang="en-US" sz="4800" dirty="0">
                <a:solidFill>
                  <a:schemeClr val="bg1"/>
                </a:solidFill>
                <a:latin typeface="Arial Black" panose="020B0A04020102020204" pitchFamily="34" charset="0"/>
              </a:rPr>
              <a:t>to Heritage Country Church</a:t>
            </a:r>
          </a:p>
        </p:txBody>
      </p:sp>
      <p:pic>
        <p:nvPicPr>
          <p:cNvPr id="1036" name="Picture 12" descr="Christmas Sparkle Welcome Christmas Motion Video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0403585" y="125455"/>
            <a:ext cx="1609483" cy="15363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022" y="198408"/>
            <a:ext cx="2087592" cy="20875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5513" y="2269374"/>
            <a:ext cx="11272058" cy="2585323"/>
          </a:xfrm>
          <a:prstGeom prst="rect">
            <a:avLst/>
          </a:prstGeom>
          <a:noFill/>
        </p:spPr>
        <p:txBody>
          <a:bodyPr wrap="square" rtlCol="0">
            <a:spAutoFit/>
          </a:bodyPr>
          <a:lstStyle/>
          <a:p>
            <a:pPr algn="ctr"/>
            <a:r>
              <a:rPr lang="en-US" sz="5400" dirty="0" smtClean="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Glorify </a:t>
            </a: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the Father and the Son</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With every day His blessings come</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Glory to the Father and the Son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3963466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196" y="2321005"/>
            <a:ext cx="10781607" cy="2215991"/>
          </a:xfrm>
          <a:prstGeom prst="rect">
            <a:avLst/>
          </a:prstGeom>
        </p:spPr>
        <p:txBody>
          <a:bodyPr wrap="square">
            <a:spAutoFit/>
          </a:bodyPr>
          <a:lstStyle/>
          <a:p>
            <a:pPr lvl="0" algn="ctr">
              <a:lnSpc>
                <a:spcPct val="115000"/>
              </a:lnSpc>
            </a:pPr>
            <a:r>
              <a:rPr lang="en-US" sz="6000" b="1" dirty="0">
                <a:solidFill>
                  <a:schemeClr val="bg1"/>
                </a:solidFill>
                <a:latin typeface="Cavolini" panose="03000502040302020204" pitchFamily="66" charset="0"/>
                <a:ea typeface="Dancing Script"/>
                <a:cs typeface="Cavolini" panose="03000502040302020204" pitchFamily="66" charset="0"/>
                <a:sym typeface="Dancing Script"/>
              </a:rPr>
              <a:t>Welcome to</a:t>
            </a:r>
          </a:p>
          <a:p>
            <a:pPr lvl="0" algn="ctr">
              <a:lnSpc>
                <a:spcPct val="115000"/>
              </a:lnSpc>
            </a:pPr>
            <a:r>
              <a:rPr lang="en-US" sz="6000" b="1" dirty="0">
                <a:solidFill>
                  <a:schemeClr val="bg1"/>
                </a:solidFill>
                <a:latin typeface="Cavolini" panose="03000502040302020204" pitchFamily="66" charset="0"/>
                <a:ea typeface="Dancing Script"/>
                <a:cs typeface="Cavolini" panose="03000502040302020204" pitchFamily="66" charset="0"/>
                <a:sym typeface="Dancing Script"/>
              </a:rPr>
              <a:t>Heritage Country Church</a:t>
            </a:r>
          </a:p>
        </p:txBody>
      </p:sp>
      <p:pic>
        <p:nvPicPr>
          <p:cNvPr id="5" name="Picture 4"/>
          <p:cNvPicPr>
            <a:picLocks noChangeAspect="1"/>
          </p:cNvPicPr>
          <p:nvPr/>
        </p:nvPicPr>
        <p:blipFill>
          <a:blip r:embed="rId2">
            <a:lum bright="67000"/>
            <a:extLst>
              <a:ext uri="{28A0092B-C50C-407E-A947-70E740481C1C}">
                <a14:useLocalDpi xmlns:a14="http://schemas.microsoft.com/office/drawing/2010/main" val="0"/>
              </a:ext>
            </a:extLst>
          </a:blip>
          <a:stretch>
            <a:fillRect/>
          </a:stretch>
        </p:blipFill>
        <p:spPr>
          <a:xfrm>
            <a:off x="-5609517" y="1221183"/>
            <a:ext cx="996710" cy="894565"/>
          </a:xfrm>
          <a:prstGeom prst="rect">
            <a:avLst/>
          </a:prstGeom>
        </p:spPr>
      </p:pic>
      <p:pic>
        <p:nvPicPr>
          <p:cNvPr id="6150" name="Picture 6" descr="Nativity Silhouette Wallpapers on WallpaperDog"/>
          <p:cNvPicPr>
            <a:picLocks noChangeAspect="1" noChangeArrowheads="1"/>
          </p:cNvPicPr>
          <p:nvPr/>
        </p:nvPicPr>
        <p:blipFill rotWithShape="1">
          <a:blip r:embed="rId3">
            <a:extLst>
              <a:ext uri="{28A0092B-C50C-407E-A947-70E740481C1C}">
                <a14:useLocalDpi xmlns:a14="http://schemas.microsoft.com/office/drawing/2010/main" val="0"/>
              </a:ext>
            </a:extLst>
          </a:blip>
          <a:srcRect t="21317" b="5973"/>
          <a:stretch/>
        </p:blipFill>
        <p:spPr bwMode="auto">
          <a:xfrm>
            <a:off x="0" y="10818"/>
            <a:ext cx="12192000" cy="68471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0199" y="387252"/>
            <a:ext cx="10964333" cy="2003625"/>
          </a:xfrm>
          <a:prstGeom prst="rect">
            <a:avLst/>
          </a:prstGeom>
        </p:spPr>
        <p:txBody>
          <a:bodyPr wrap="square">
            <a:spAutoFit/>
          </a:bodyPr>
          <a:lstStyle/>
          <a:p>
            <a:pPr lvl="0" algn="ctr">
              <a:lnSpc>
                <a:spcPct val="115000"/>
              </a:lnSpc>
            </a:pPr>
            <a:r>
              <a:rPr lang="en-US" sz="5400" b="1" dirty="0">
                <a:solidFill>
                  <a:srgbClr val="FFFFFF"/>
                </a:solidFill>
                <a:latin typeface="Cavolini" panose="03000502040302020204" pitchFamily="66" charset="0"/>
                <a:ea typeface="Dancing Script"/>
                <a:cs typeface="Cavolini" panose="03000502040302020204" pitchFamily="66" charset="0"/>
                <a:sym typeface="Dancing Script"/>
              </a:rPr>
              <a:t>Welcome to</a:t>
            </a:r>
          </a:p>
          <a:p>
            <a:pPr lvl="0" algn="ctr">
              <a:lnSpc>
                <a:spcPct val="115000"/>
              </a:lnSpc>
            </a:pPr>
            <a:r>
              <a:rPr lang="en-US" sz="5400" b="1" dirty="0">
                <a:solidFill>
                  <a:srgbClr val="FFFFFF"/>
                </a:solidFill>
                <a:latin typeface="Cavolini" panose="03000502040302020204" pitchFamily="66" charset="0"/>
                <a:ea typeface="Dancing Script"/>
                <a:cs typeface="Cavolini" panose="03000502040302020204" pitchFamily="66" charset="0"/>
                <a:sym typeface="Dancing Script"/>
              </a:rPr>
              <a:t>Heritage Country Church</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70954"/>
            <a:ext cx="2053088" cy="2053088"/>
          </a:xfrm>
          <a:prstGeom prst="rect">
            <a:avLst/>
          </a:prstGeom>
        </p:spPr>
      </p:pic>
    </p:spTree>
    <p:extLst>
      <p:ext uri="{BB962C8B-B14F-4D97-AF65-F5344CB8AC3E}">
        <p14:creationId xmlns:p14="http://schemas.microsoft.com/office/powerpoint/2010/main" val="2489951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F0C43AB-9BA1-4D7A-A143-CEED6D82738C}"/>
              </a:ext>
            </a:extLst>
          </p:cNvPr>
          <p:cNvSpPr txBox="1"/>
          <p:nvPr/>
        </p:nvSpPr>
        <p:spPr>
          <a:xfrm>
            <a:off x="2799327" y="279645"/>
            <a:ext cx="6592254" cy="1015663"/>
          </a:xfrm>
          <a:prstGeom prst="rect">
            <a:avLst/>
          </a:prstGeom>
          <a:noFill/>
          <a:ln>
            <a:noFill/>
          </a:ln>
        </p:spPr>
        <p:txBody>
          <a:bodyPr wrap="none" rtlCol="0">
            <a:spAutoFit/>
          </a:bodyPr>
          <a:lstStyle/>
          <a:p>
            <a:pPr algn="ctr"/>
            <a:r>
              <a:rPr lang="en-US" sz="60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How Great Thou Art</a:t>
            </a:r>
          </a:p>
        </p:txBody>
      </p:sp>
      <p:sp>
        <p:nvSpPr>
          <p:cNvPr id="5" name="TextBox 4">
            <a:extLst>
              <a:ext uri="{FF2B5EF4-FFF2-40B4-BE49-F238E27FC236}">
                <a16:creationId xmlns="" xmlns:a16="http://schemas.microsoft.com/office/drawing/2014/main" id="{5DDD1F19-97FB-4572-AD16-F461EA905C2A}"/>
              </a:ext>
            </a:extLst>
          </p:cNvPr>
          <p:cNvSpPr txBox="1"/>
          <p:nvPr/>
        </p:nvSpPr>
        <p:spPr>
          <a:xfrm>
            <a:off x="96436" y="2428664"/>
            <a:ext cx="11998036" cy="3785652"/>
          </a:xfrm>
          <a:prstGeom prst="rect">
            <a:avLst/>
          </a:prstGeom>
          <a:noFill/>
          <a:ln>
            <a:noFill/>
          </a:ln>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 Lord my God,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When I in awesome wonder</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Consider all the works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Thy hands have made</a:t>
            </a:r>
            <a:endParaRPr lang="en-US" sz="6000" dirty="0">
              <a:ln>
                <a:solidFill>
                  <a:schemeClr val="tx1"/>
                </a:solidFill>
              </a:ln>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111365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DDD1F19-97FB-4572-AD16-F461EA905C2A}"/>
              </a:ext>
            </a:extLst>
          </p:cNvPr>
          <p:cNvSpPr txBox="1"/>
          <p:nvPr/>
        </p:nvSpPr>
        <p:spPr>
          <a:xfrm>
            <a:off x="193964" y="1432984"/>
            <a:ext cx="11998036" cy="3785652"/>
          </a:xfrm>
          <a:prstGeom prst="rect">
            <a:avLst/>
          </a:prstGeom>
          <a:noFill/>
          <a:ln>
            <a:noFill/>
          </a:ln>
        </p:spPr>
        <p:txBody>
          <a:bodyPr wrap="square" rtlCol="0">
            <a:spAutoFit/>
          </a:bodyPr>
          <a:lstStyle/>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see the stars, </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hear the rolling thunder</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Thy power throughout </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universe displayed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3118662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DDD1F19-97FB-4572-AD16-F461EA905C2A}"/>
              </a:ext>
            </a:extLst>
          </p:cNvPr>
          <p:cNvSpPr txBox="1"/>
          <p:nvPr/>
        </p:nvSpPr>
        <p:spPr>
          <a:xfrm>
            <a:off x="450573" y="1843949"/>
            <a:ext cx="11290853" cy="3785652"/>
          </a:xfrm>
          <a:prstGeom prst="rect">
            <a:avLst/>
          </a:prstGeom>
          <a:noFill/>
          <a:ln>
            <a:noFill/>
          </a:ln>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Then sings my soul,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My Savior God to Thee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How great Thou art,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How great Thou 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924614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DDD1F19-97FB-4572-AD16-F461EA905C2A}"/>
              </a:ext>
            </a:extLst>
          </p:cNvPr>
          <p:cNvSpPr txBox="1"/>
          <p:nvPr/>
        </p:nvSpPr>
        <p:spPr>
          <a:xfrm>
            <a:off x="450573" y="1843949"/>
            <a:ext cx="11290853" cy="3785652"/>
          </a:xfrm>
          <a:prstGeom prst="rect">
            <a:avLst/>
          </a:prstGeom>
          <a:noFill/>
          <a:ln>
            <a:noFill/>
          </a:ln>
        </p:spPr>
        <p:txBody>
          <a:bodyPr wrap="square" rtlCol="0">
            <a:spAutoFit/>
          </a:bodyPr>
          <a:lstStyle/>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Then sings my soul, </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My Savior God to Thee</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How great Thou art, </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How great Thou 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22468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DDD1F19-97FB-4572-AD16-F461EA905C2A}"/>
              </a:ext>
            </a:extLst>
          </p:cNvPr>
          <p:cNvSpPr txBox="1"/>
          <p:nvPr/>
        </p:nvSpPr>
        <p:spPr>
          <a:xfrm>
            <a:off x="166255" y="1536173"/>
            <a:ext cx="1185949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When Christ shall come,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With shout of acclamation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take me home,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What joy shall fill my heart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419600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DDD1F19-97FB-4572-AD16-F461EA905C2A}"/>
              </a:ext>
            </a:extLst>
          </p:cNvPr>
          <p:cNvSpPr txBox="1"/>
          <p:nvPr/>
        </p:nvSpPr>
        <p:spPr>
          <a:xfrm>
            <a:off x="166255" y="1536173"/>
            <a:ext cx="11859490" cy="3785652"/>
          </a:xfrm>
          <a:prstGeom prst="rect">
            <a:avLst/>
          </a:prstGeom>
          <a:noFill/>
        </p:spPr>
        <p:txBody>
          <a:bodyPr wrap="square" rtlCol="0">
            <a:spAutoFit/>
          </a:bodyPr>
          <a:lstStyle/>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Then I shall bow, </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In humble adoration </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then proclaim</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My God how great Thou 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2980779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DDD1F19-97FB-4572-AD16-F461EA905C2A}"/>
              </a:ext>
            </a:extLst>
          </p:cNvPr>
          <p:cNvSpPr txBox="1"/>
          <p:nvPr/>
        </p:nvSpPr>
        <p:spPr>
          <a:xfrm>
            <a:off x="450573" y="1536173"/>
            <a:ext cx="11290853"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Then sings my soul,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My Savior God to Thee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How great Thou art,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How great Thou 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1178402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DDD1F19-97FB-4572-AD16-F461EA905C2A}"/>
              </a:ext>
            </a:extLst>
          </p:cNvPr>
          <p:cNvSpPr txBox="1"/>
          <p:nvPr/>
        </p:nvSpPr>
        <p:spPr>
          <a:xfrm>
            <a:off x="450573" y="612843"/>
            <a:ext cx="11290853" cy="5632311"/>
          </a:xfrm>
          <a:prstGeom prst="rect">
            <a:avLst/>
          </a:prstGeom>
          <a:noFill/>
        </p:spPr>
        <p:txBody>
          <a:bodyPr wrap="square" rtlCol="0">
            <a:spAutoFit/>
          </a:bodyPr>
          <a:lstStyle/>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Then sings my soul, </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My Savior God to Thee</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How great Thou art, </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How great Thou art</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How great Thou art, </a:t>
            </a:r>
          </a:p>
          <a:p>
            <a:pPr lvl="0"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How great Thou 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4213044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4727" y="358493"/>
            <a:ext cx="9609512" cy="923330"/>
          </a:xfrm>
          <a:prstGeom prst="rect">
            <a:avLst/>
          </a:prstGeom>
          <a:noFill/>
        </p:spPr>
        <p:txBody>
          <a:bodyPr wrap="square" rtlCol="0">
            <a:spAutoFit/>
          </a:bodyPr>
          <a:lstStyle/>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Take Your Bible From The Shelf</a:t>
            </a:r>
          </a:p>
        </p:txBody>
      </p:sp>
      <p:sp>
        <p:nvSpPr>
          <p:cNvPr id="6" name="TextBox 5"/>
          <p:cNvSpPr txBox="1"/>
          <p:nvPr/>
        </p:nvSpPr>
        <p:spPr>
          <a:xfrm>
            <a:off x="623454" y="2563645"/>
            <a:ext cx="11272058" cy="3416320"/>
          </a:xfrm>
          <a:prstGeom prst="rect">
            <a:avLst/>
          </a:prstGeom>
          <a:noFill/>
        </p:spPr>
        <p:txBody>
          <a:bodyPr wrap="square" rtlCol="0">
            <a:spAutoFit/>
          </a:bodyPr>
          <a:lstStyle/>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Take your Bible from the shelf</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Dust it off, do it yourself</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Open up and look inside</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Set aside your foolish pride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4101975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736" y="1687513"/>
            <a:ext cx="11887200" cy="1655762"/>
          </a:xfrm>
        </p:spPr>
        <p:txBody>
          <a:bodyPr>
            <a:noAutofit/>
          </a:bodyPr>
          <a:lstStyle/>
          <a:p>
            <a:pPr lvl="0">
              <a:lnSpc>
                <a:spcPct val="115000"/>
              </a:lnSpc>
              <a:spcBef>
                <a:spcPts val="0"/>
              </a:spcBef>
              <a:buClr>
                <a:srgbClr val="000000"/>
              </a:buClr>
            </a:pPr>
            <a:r>
              <a:rPr lang="en-US" sz="6000" b="1" kern="0" dirty="0">
                <a:solidFill>
                  <a:schemeClr val="bg1"/>
                </a:solidFill>
                <a:latin typeface="Cavolini" panose="03000502040302020204" pitchFamily="66" charset="0"/>
                <a:ea typeface="Dancing Script"/>
                <a:cs typeface="Cavolini" panose="03000502040302020204" pitchFamily="66" charset="0"/>
                <a:sym typeface="Dancing Script"/>
              </a:rPr>
              <a:t>Welcome to</a:t>
            </a:r>
          </a:p>
          <a:p>
            <a:pPr lvl="0">
              <a:lnSpc>
                <a:spcPct val="115000"/>
              </a:lnSpc>
              <a:spcBef>
                <a:spcPts val="0"/>
              </a:spcBef>
              <a:buClr>
                <a:srgbClr val="000000"/>
              </a:buClr>
            </a:pPr>
            <a:r>
              <a:rPr lang="en-US" sz="6000" b="1" kern="0" dirty="0">
                <a:solidFill>
                  <a:schemeClr val="bg1"/>
                </a:solidFill>
                <a:latin typeface="Cavolini" panose="03000502040302020204" pitchFamily="66" charset="0"/>
                <a:ea typeface="Dancing Script"/>
                <a:cs typeface="Cavolini" panose="03000502040302020204" pitchFamily="66" charset="0"/>
                <a:sym typeface="Dancing Script"/>
              </a:rPr>
              <a:t>Heritage Country Church</a:t>
            </a:r>
          </a:p>
          <a:p>
            <a:endParaRPr lang="en-US" sz="66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12" y="5229225"/>
            <a:ext cx="1486615" cy="1422226"/>
          </a:xfrm>
          <a:prstGeom prst="rect">
            <a:avLst/>
          </a:prstGeom>
        </p:spPr>
      </p:pic>
      <p:pic>
        <p:nvPicPr>
          <p:cNvPr id="5122" name="Picture 2" descr="Christian Christmas Nativity Scene of baby Jesus in the manger with Mary  and Joseph in silhouette surrounded by animals and the three wise men magi  with the city of Bethlehem in the"/>
          <p:cNvPicPr>
            <a:picLocks noChangeAspect="1" noChangeArrowheads="1"/>
          </p:cNvPicPr>
          <p:nvPr/>
        </p:nvPicPr>
        <p:blipFill rotWithShape="1">
          <a:blip r:embed="rId3">
            <a:extLst>
              <a:ext uri="{28A0092B-C50C-407E-A947-70E740481C1C}">
                <a14:useLocalDpi xmlns:a14="http://schemas.microsoft.com/office/drawing/2010/main" val="0"/>
              </a:ext>
            </a:extLst>
          </a:blip>
          <a:srcRect t="11636"/>
          <a:stretch/>
        </p:blipFill>
        <p:spPr bwMode="auto">
          <a:xfrm>
            <a:off x="-1" y="-8314"/>
            <a:ext cx="12198269" cy="6866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6602" y="0"/>
            <a:ext cx="11405061" cy="2003625"/>
          </a:xfrm>
          <a:prstGeom prst="rect">
            <a:avLst/>
          </a:prstGeom>
        </p:spPr>
        <p:txBody>
          <a:bodyPr wrap="square">
            <a:spAutoFit/>
          </a:bodyPr>
          <a:lstStyle/>
          <a:p>
            <a:pPr lvl="0" algn="ctr">
              <a:lnSpc>
                <a:spcPct val="115000"/>
              </a:lnSpc>
            </a:pPr>
            <a:r>
              <a:rPr lang="en-US" sz="5400" b="1" dirty="0">
                <a:latin typeface="Cavolini" panose="03000502040302020204" pitchFamily="66" charset="0"/>
                <a:ea typeface="Dancing Script"/>
                <a:cs typeface="Cavolini" panose="03000502040302020204" pitchFamily="66" charset="0"/>
                <a:sym typeface="Dancing Script"/>
              </a:rPr>
              <a:t>Welcome to</a:t>
            </a:r>
          </a:p>
          <a:p>
            <a:pPr lvl="0" algn="ctr">
              <a:lnSpc>
                <a:spcPct val="115000"/>
              </a:lnSpc>
            </a:pPr>
            <a:r>
              <a:rPr lang="en-US" sz="5400" b="1" dirty="0">
                <a:latin typeface="Cavolini" panose="03000502040302020204" pitchFamily="66" charset="0"/>
                <a:ea typeface="Dancing Script"/>
                <a:cs typeface="Cavolini" panose="03000502040302020204" pitchFamily="66" charset="0"/>
                <a:sym typeface="Dancing Script"/>
              </a:rPr>
              <a:t>Heritage Country Church</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899804"/>
            <a:ext cx="1884758" cy="1884758"/>
          </a:xfrm>
          <a:prstGeom prst="rect">
            <a:avLst/>
          </a:prstGeom>
        </p:spPr>
      </p:pic>
    </p:spTree>
    <p:extLst>
      <p:ext uri="{BB962C8B-B14F-4D97-AF65-F5344CB8AC3E}">
        <p14:creationId xmlns:p14="http://schemas.microsoft.com/office/powerpoint/2010/main" val="2927259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6245" y="289249"/>
            <a:ext cx="8612155" cy="1015663"/>
          </a:xfrm>
          <a:prstGeom prst="rect">
            <a:avLst/>
          </a:prstGeom>
          <a:noFill/>
        </p:spPr>
        <p:txBody>
          <a:bodyPr wrap="square" rtlCol="0">
            <a:spAutoFit/>
          </a:bodyPr>
          <a:lstStyle/>
          <a:p>
            <a:pPr algn="ct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Oh, Holy Night</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625151" y="2369975"/>
            <a:ext cx="11168743" cy="3785652"/>
          </a:xfrm>
          <a:prstGeom prst="rect">
            <a:avLst/>
          </a:prstGeom>
          <a:noFill/>
        </p:spPr>
        <p:txBody>
          <a:bodyPr wrap="square" rtlCol="0">
            <a:spAutoFit/>
          </a:bodyPr>
          <a:lstStyle/>
          <a:p>
            <a:pPr algn="ctr"/>
            <a:r>
              <a:rPr lang="en-US" sz="6000" b="0" i="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O holy night!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a:t>
            </a:r>
            <a:r>
              <a:rPr lang="en-US" sz="6000" b="0" i="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he stars are brightly shining</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It is the night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a:t>
            </a:r>
            <a:r>
              <a:rPr lang="en-US" sz="6000" b="0" i="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f the dear Savior’s birth</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3527339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408922"/>
            <a:ext cx="11168743" cy="3785652"/>
          </a:xfrm>
          <a:prstGeom prst="rect">
            <a:avLst/>
          </a:prstGeom>
          <a:noFill/>
        </p:spPr>
        <p:txBody>
          <a:bodyPr wrap="square" rtlCol="0">
            <a:spAutoFit/>
          </a:bodyPr>
          <a:lstStyle/>
          <a:p>
            <a:pPr algn="ctr"/>
            <a:r>
              <a:rPr lang="en-US" sz="6000" b="0" i="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Long lay the world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a:t>
            </a:r>
            <a:r>
              <a:rPr lang="en-US" sz="6000" b="0" i="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n sin and error pining</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Till He appeared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a:t>
            </a:r>
            <a:r>
              <a:rPr lang="en-US" sz="6000" b="0" i="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nd the soul felt its worth</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1209833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408922"/>
            <a:ext cx="11168743"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 thrill of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hope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he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weary world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rejoices</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For yonder breaks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new and glorious morn</a:t>
            </a:r>
            <a:r>
              <a:rPr lang="en-US" sz="6000" dirty="0">
                <a:latin typeface="Calibri" panose="020F0502020204030204" pitchFamily="34" charset="0"/>
                <a:ea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293721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7910" y="905070"/>
            <a:ext cx="11672596" cy="470898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Fall on your knees!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hear the angel voices!</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 night divine,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night when Christ was born!</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 night, O holy night, O night divine!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28969505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927" y="1240972"/>
            <a:ext cx="11672596" cy="3785652"/>
          </a:xfrm>
          <a:prstGeom prst="rect">
            <a:avLst/>
          </a:prstGeom>
          <a:noFill/>
        </p:spPr>
        <p:txBody>
          <a:bodyPr wrap="square" rtlCol="0">
            <a:spAutoFit/>
          </a:bodyPr>
          <a:lstStyle/>
          <a:p>
            <a:pPr algn="ctr"/>
            <a:r>
              <a:rPr lang="en-US" sz="6000" dirty="0">
                <a:solidFill>
                  <a:schemeClr val="bg1"/>
                </a:solidFill>
              </a:rPr>
              <a:t>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Led by the light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f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faith serenely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beaming</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With glowing hearts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y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His cradle we stand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27821370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051" y="1631671"/>
            <a:ext cx="11672596"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King of kings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ay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thus in lowly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manger</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In all our trials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orn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to be our Friend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3579490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276" y="716761"/>
            <a:ext cx="11672596"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knows our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need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our weakness is no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stranger</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Behold your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King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efore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Him lowly bend!</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Behold your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King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efore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Him lowly bend</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6212896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598" y="1306287"/>
            <a:ext cx="11672596"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Truly He taught us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love one another;</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His law is love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nd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His gospel is peace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5022623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598" y="1306287"/>
            <a:ext cx="11672596"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Chains shall he break</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or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slave is our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brother</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in his name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ll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oppression shall cease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25111079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5513" y="1662545"/>
            <a:ext cx="11272058" cy="3416320"/>
          </a:xfrm>
          <a:prstGeom prst="rect">
            <a:avLst/>
          </a:prstGeom>
          <a:noFill/>
        </p:spPr>
        <p:txBody>
          <a:bodyPr wrap="square" rtlCol="0">
            <a:spAutoFit/>
          </a:bodyPr>
          <a:lstStyle/>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Everything you’ll ever need</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Was given up on Calvary</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God is the light the very one</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He gave us His only Son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1451439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598" y="1306287"/>
            <a:ext cx="11672596"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Sweet hymns of joy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n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grateful chorus raise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we</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Let all within us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P</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raise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His holy name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468011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259" y="662475"/>
            <a:ext cx="11672596"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Christ is the Lord!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O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praise His name forever!</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His pow’r and glory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E</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vermore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proclaim!</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r>
            <a:b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His pow’r and glory </a:t>
            </a:r>
            <a:endPar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E</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vermore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proclaim!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405970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ristmas Snowflakes Free PPT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56822" y="1253644"/>
            <a:ext cx="10191403" cy="5286062"/>
          </a:xfrm>
          <a:prstGeom prst="rect">
            <a:avLst/>
          </a:prstGeom>
        </p:spPr>
        <p:txBody>
          <a:bodyPr wrap="square">
            <a:spAutoFit/>
          </a:bodyPr>
          <a:lstStyle/>
          <a:p>
            <a:pPr lvl="0">
              <a:lnSpc>
                <a:spcPts val="4500"/>
              </a:lnSpc>
            </a:pPr>
            <a:r>
              <a:rPr lang="en-US" sz="3800" dirty="0" smtClean="0">
                <a:solidFill>
                  <a:schemeClr val="bg1"/>
                </a:solidFill>
                <a:cs typeface="Arial" panose="020B0604020202020204" pitchFamily="34" charset="0"/>
              </a:rPr>
              <a:t>1/14</a:t>
            </a:r>
            <a:r>
              <a:rPr lang="en-US" sz="3800" dirty="0">
                <a:solidFill>
                  <a:schemeClr val="bg1"/>
                </a:solidFill>
                <a:cs typeface="Arial" panose="020B0604020202020204" pitchFamily="34" charset="0"/>
              </a:rPr>
              <a:t>:    Leadership Meeting after the service</a:t>
            </a:r>
          </a:p>
          <a:p>
            <a:pPr lvl="0">
              <a:lnSpc>
                <a:spcPts val="4500"/>
              </a:lnSpc>
            </a:pPr>
            <a:r>
              <a:rPr lang="en-US" sz="3800" dirty="0">
                <a:solidFill>
                  <a:schemeClr val="bg1"/>
                </a:solidFill>
                <a:cs typeface="Arial" panose="020B0604020202020204" pitchFamily="34" charset="0"/>
              </a:rPr>
              <a:t>1/25-27:  CTYRA </a:t>
            </a:r>
            <a:r>
              <a:rPr lang="en-US" sz="3800" dirty="0" smtClean="0">
                <a:solidFill>
                  <a:schemeClr val="bg1"/>
                </a:solidFill>
                <a:cs typeface="Arial" panose="020B0604020202020204" pitchFamily="34" charset="0"/>
              </a:rPr>
              <a:t>Rodeo</a:t>
            </a:r>
          </a:p>
          <a:p>
            <a:pPr lvl="0">
              <a:lnSpc>
                <a:spcPts val="4500"/>
              </a:lnSpc>
            </a:pPr>
            <a:r>
              <a:rPr lang="en-US" sz="3800" dirty="0" smtClean="0">
                <a:solidFill>
                  <a:schemeClr val="bg1"/>
                </a:solidFill>
                <a:cs typeface="Arial" panose="020B0604020202020204" pitchFamily="34" charset="0"/>
              </a:rPr>
              <a:t>1/28     Potluck after the service</a:t>
            </a:r>
            <a:endParaRPr lang="en-US" sz="3800" dirty="0">
              <a:solidFill>
                <a:schemeClr val="bg1"/>
              </a:solidFill>
              <a:cs typeface="Arial" panose="020B0604020202020204" pitchFamily="34" charset="0"/>
            </a:endParaRPr>
          </a:p>
          <a:p>
            <a:pPr lvl="0">
              <a:lnSpc>
                <a:spcPts val="4500"/>
              </a:lnSpc>
            </a:pPr>
            <a:r>
              <a:rPr lang="en-US" sz="3800" dirty="0">
                <a:solidFill>
                  <a:schemeClr val="bg1"/>
                </a:solidFill>
                <a:cs typeface="Arial" panose="020B0604020202020204" pitchFamily="34" charset="0"/>
              </a:rPr>
              <a:t>2/11:    Leadership Meeting after the service</a:t>
            </a:r>
          </a:p>
          <a:p>
            <a:pPr lvl="0">
              <a:lnSpc>
                <a:spcPts val="4500"/>
              </a:lnSpc>
            </a:pPr>
            <a:r>
              <a:rPr lang="en-US" sz="3800" dirty="0">
                <a:solidFill>
                  <a:schemeClr val="bg1"/>
                </a:solidFill>
                <a:cs typeface="Arial" panose="020B0604020202020204" pitchFamily="34" charset="0"/>
              </a:rPr>
              <a:t>2/22-24:  CTYRA </a:t>
            </a:r>
            <a:r>
              <a:rPr lang="en-US" sz="3800" dirty="0" smtClean="0">
                <a:solidFill>
                  <a:schemeClr val="bg1"/>
                </a:solidFill>
                <a:cs typeface="Arial" panose="020B0604020202020204" pitchFamily="34" charset="0"/>
              </a:rPr>
              <a:t>Rodeo</a:t>
            </a:r>
          </a:p>
          <a:p>
            <a:pPr lvl="0">
              <a:lnSpc>
                <a:spcPts val="4500"/>
              </a:lnSpc>
            </a:pPr>
            <a:r>
              <a:rPr lang="en-US" sz="3800" dirty="0" smtClean="0">
                <a:solidFill>
                  <a:schemeClr val="bg1"/>
                </a:solidFill>
                <a:cs typeface="Arial" panose="020B0604020202020204" pitchFamily="34" charset="0"/>
              </a:rPr>
              <a:t>2/25:    Potluck after the service</a:t>
            </a:r>
            <a:endParaRPr lang="en-US" sz="3800" dirty="0">
              <a:solidFill>
                <a:schemeClr val="bg1"/>
              </a:solidFill>
              <a:cs typeface="Arial" panose="020B0604020202020204" pitchFamily="34" charset="0"/>
            </a:endParaRPr>
          </a:p>
          <a:p>
            <a:pPr lvl="0">
              <a:lnSpc>
                <a:spcPts val="4500"/>
              </a:lnSpc>
            </a:pPr>
            <a:r>
              <a:rPr lang="en-US" sz="3800" dirty="0">
                <a:solidFill>
                  <a:schemeClr val="bg1"/>
                </a:solidFill>
                <a:cs typeface="Arial" panose="020B0604020202020204" pitchFamily="34" charset="0"/>
              </a:rPr>
              <a:t>3/1-2:   Church </a:t>
            </a:r>
            <a:r>
              <a:rPr lang="en-US" sz="3800" dirty="0" smtClean="0">
                <a:solidFill>
                  <a:schemeClr val="bg1"/>
                </a:solidFill>
                <a:cs typeface="Arial" panose="020B0604020202020204" pitchFamily="34" charset="0"/>
              </a:rPr>
              <a:t>Rodeo</a:t>
            </a:r>
          </a:p>
          <a:p>
            <a:pPr lvl="0">
              <a:lnSpc>
                <a:spcPts val="4500"/>
              </a:lnSpc>
            </a:pPr>
            <a:r>
              <a:rPr lang="en-US" sz="3800" dirty="0" smtClean="0">
                <a:solidFill>
                  <a:schemeClr val="bg1"/>
                </a:solidFill>
                <a:cs typeface="Arial" panose="020B0604020202020204" pitchFamily="34" charset="0"/>
              </a:rPr>
              <a:t>3/16:    CTBRA Barrel Racing</a:t>
            </a:r>
            <a:endParaRPr lang="en-US" sz="3800" dirty="0">
              <a:solidFill>
                <a:schemeClr val="bg1"/>
              </a:solidFill>
              <a:cs typeface="Arial" panose="020B0604020202020204" pitchFamily="34" charset="0"/>
            </a:endParaRPr>
          </a:p>
          <a:p>
            <a:pPr lvl="0">
              <a:lnSpc>
                <a:spcPts val="4500"/>
              </a:lnSpc>
            </a:pPr>
            <a:r>
              <a:rPr lang="en-US" sz="3800" dirty="0">
                <a:solidFill>
                  <a:schemeClr val="bg1"/>
                </a:solidFill>
                <a:cs typeface="Arial" panose="020B0604020202020204" pitchFamily="34" charset="0"/>
              </a:rPr>
              <a:t>3/23:    Church Fundraiser @ Tenroc Ranch</a:t>
            </a:r>
          </a:p>
        </p:txBody>
      </p:sp>
      <p:sp>
        <p:nvSpPr>
          <p:cNvPr id="4" name="Rectangle 3"/>
          <p:cNvSpPr/>
          <p:nvPr/>
        </p:nvSpPr>
        <p:spPr>
          <a:xfrm>
            <a:off x="2835144" y="165157"/>
            <a:ext cx="6532558" cy="923330"/>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bg1"/>
                </a:solidFill>
              </a:rPr>
              <a:t>UPCOMING DATES</a:t>
            </a:r>
          </a:p>
        </p:txBody>
      </p:sp>
    </p:spTree>
    <p:extLst>
      <p:ext uri="{BB962C8B-B14F-4D97-AF65-F5344CB8AC3E}">
        <p14:creationId xmlns:p14="http://schemas.microsoft.com/office/powerpoint/2010/main" val="466135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7885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49" b="67758"/>
          <a:stretch/>
        </p:blipFill>
        <p:spPr>
          <a:xfrm>
            <a:off x="0" y="0"/>
            <a:ext cx="12234824" cy="3632662"/>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9019" b="1869"/>
          <a:stretch/>
        </p:blipFill>
        <p:spPr>
          <a:xfrm>
            <a:off x="0" y="3276991"/>
            <a:ext cx="12192000" cy="3597509"/>
          </a:xfrm>
          <a:prstGeom prst="rect">
            <a:avLst/>
          </a:prstGeom>
        </p:spPr>
      </p:pic>
    </p:spTree>
    <p:extLst>
      <p:ext uri="{BB962C8B-B14F-4D97-AF65-F5344CB8AC3E}">
        <p14:creationId xmlns:p14="http://schemas.microsoft.com/office/powerpoint/2010/main" val="3189406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079" t="17697" r="3196" b="44125"/>
          <a:stretch/>
        </p:blipFill>
        <p:spPr>
          <a:xfrm>
            <a:off x="0" y="0"/>
            <a:ext cx="12196360" cy="6858000"/>
          </a:xfrm>
          <a:prstGeom prst="rect">
            <a:avLst/>
          </a:prstGeom>
        </p:spPr>
      </p:pic>
    </p:spTree>
    <p:extLst>
      <p:ext uri="{BB962C8B-B14F-4D97-AF65-F5344CB8AC3E}">
        <p14:creationId xmlns:p14="http://schemas.microsoft.com/office/powerpoint/2010/main" val="3553384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nger And Star Christmas Slide | Videos2Wor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8531" y="1941051"/>
            <a:ext cx="11454938" cy="2003625"/>
          </a:xfrm>
          <a:prstGeom prst="rect">
            <a:avLst/>
          </a:prstGeom>
        </p:spPr>
        <p:txBody>
          <a:bodyPr wrap="square">
            <a:spAutoFit/>
          </a:bodyPr>
          <a:lstStyle/>
          <a:p>
            <a:pPr lvl="0" algn="ctr">
              <a:lnSpc>
                <a:spcPct val="115000"/>
              </a:lnSpc>
            </a:pPr>
            <a:r>
              <a:rPr lang="en-US" sz="5400" b="1" dirty="0">
                <a:solidFill>
                  <a:srgbClr val="FFFFFF"/>
                </a:solidFill>
                <a:latin typeface="Cavolini" panose="03000502040302020204" pitchFamily="66" charset="0"/>
                <a:ea typeface="Dancing Script"/>
                <a:cs typeface="Cavolini" panose="03000502040302020204" pitchFamily="66" charset="0"/>
                <a:sym typeface="Dancing Script"/>
              </a:rPr>
              <a:t>Welcome to</a:t>
            </a:r>
          </a:p>
          <a:p>
            <a:pPr lvl="0" algn="ctr">
              <a:lnSpc>
                <a:spcPct val="115000"/>
              </a:lnSpc>
            </a:pPr>
            <a:r>
              <a:rPr lang="en-US" sz="5400" b="1" dirty="0">
                <a:solidFill>
                  <a:srgbClr val="FFFFFF"/>
                </a:solidFill>
                <a:latin typeface="Cavolini" panose="03000502040302020204" pitchFamily="66" charset="0"/>
                <a:ea typeface="Dancing Script"/>
                <a:cs typeface="Cavolini" panose="03000502040302020204" pitchFamily="66" charset="0"/>
                <a:sym typeface="Dancing Script"/>
              </a:rPr>
              <a:t>Heritage Country Church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664" y="170440"/>
            <a:ext cx="1770611" cy="1770611"/>
          </a:xfrm>
          <a:prstGeom prst="rect">
            <a:avLst/>
          </a:prstGeom>
        </p:spPr>
      </p:pic>
    </p:spTree>
    <p:extLst>
      <p:ext uri="{BB962C8B-B14F-4D97-AF65-F5344CB8AC3E}">
        <p14:creationId xmlns:p14="http://schemas.microsoft.com/office/powerpoint/2010/main" val="3517029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6628DCA-5FF0-0D6D-9793-E9B1157FC712}"/>
              </a:ext>
            </a:extLst>
          </p:cNvPr>
          <p:cNvSpPr txBox="1"/>
          <p:nvPr/>
        </p:nvSpPr>
        <p:spPr>
          <a:xfrm>
            <a:off x="2068286" y="312964"/>
            <a:ext cx="836839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Graves Into Gardens</a:t>
            </a:r>
          </a:p>
        </p:txBody>
      </p:sp>
      <p:sp>
        <p:nvSpPr>
          <p:cNvPr id="5" name="TextBox 4">
            <a:extLst>
              <a:ext uri="{FF2B5EF4-FFF2-40B4-BE49-F238E27FC236}">
                <a16:creationId xmlns:a16="http://schemas.microsoft.com/office/drawing/2014/main" xmlns="" id="{2895C77A-589E-452D-0490-F0761F316436}"/>
              </a:ext>
            </a:extLst>
          </p:cNvPr>
          <p:cNvSpPr txBox="1"/>
          <p:nvPr/>
        </p:nvSpPr>
        <p:spPr>
          <a:xfrm>
            <a:off x="843643" y="1790700"/>
            <a:ext cx="1050471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searched the world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it couldn't fill 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Man's empty praise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treasures that fade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Were never enough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1203978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C5144F8-202E-4CA6-D73D-BF8530C18DA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F7F2695D-FFCD-EE54-0A82-3A9566278542}"/>
              </a:ext>
            </a:extLst>
          </p:cNvPr>
          <p:cNvSpPr txBox="1"/>
          <p:nvPr/>
        </p:nvSpPr>
        <p:spPr>
          <a:xfrm>
            <a:off x="843643" y="1540329"/>
            <a:ext cx="1050471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Then You came along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put me back together</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every desire is now satisfied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Here in Your love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4097705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F865F9-5773-6C66-D959-C6E14BDBF1F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9E447646-4C78-ACC5-F682-D12D90FD7357}"/>
              </a:ext>
            </a:extLst>
          </p:cNvPr>
          <p:cNvSpPr txBox="1"/>
          <p:nvPr/>
        </p:nvSpPr>
        <p:spPr>
          <a:xfrm>
            <a:off x="389610" y="1822961"/>
            <a:ext cx="1151708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Oh, there's nothing better than You</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There's nothing better than You</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Lord there's nothing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Nothing is better than You</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2140726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5513" y="1662545"/>
            <a:ext cx="11272058" cy="3416320"/>
          </a:xfrm>
          <a:prstGeom prst="rect">
            <a:avLst/>
          </a:prstGeom>
          <a:noFill/>
        </p:spPr>
        <p:txBody>
          <a:bodyPr wrap="square" rtlCol="0">
            <a:spAutoFit/>
          </a:bodyPr>
          <a:lstStyle/>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You are His daughter and His sons</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He doesn’t judge for what you’ve done</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Don’t let the devil have control</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Let God’s spirit fill your soul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2913281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01BD1B3-623F-6496-9AC1-B05C0D2285D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43DE2656-D142-8BBA-FA21-EAA8EF49C5C4}"/>
              </a:ext>
            </a:extLst>
          </p:cNvPr>
          <p:cNvSpPr txBox="1"/>
          <p:nvPr/>
        </p:nvSpPr>
        <p:spPr>
          <a:xfrm>
            <a:off x="332015" y="1028700"/>
            <a:ext cx="1151708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cs typeface="Calibri"/>
              </a:rPr>
              <a:t>I'm not afraid</a:t>
            </a:r>
          </a:p>
          <a:p>
            <a:pPr algn="ctr"/>
            <a:r>
              <a:rPr lang="en-US" sz="6000" dirty="0">
                <a:solidFill>
                  <a:schemeClr val="bg1"/>
                </a:solidFill>
                <a:cs typeface="Calibri"/>
              </a:rPr>
              <a:t>To show You my weakness</a:t>
            </a:r>
          </a:p>
          <a:p>
            <a:pPr algn="ctr"/>
            <a:r>
              <a:rPr lang="en-US" sz="6000" dirty="0">
                <a:solidFill>
                  <a:schemeClr val="bg1"/>
                </a:solidFill>
                <a:cs typeface="Calibri"/>
              </a:rPr>
              <a:t>My failures and flaws</a:t>
            </a:r>
          </a:p>
          <a:p>
            <a:pPr algn="ctr"/>
            <a:r>
              <a:rPr lang="en-US" sz="6000" dirty="0">
                <a:solidFill>
                  <a:schemeClr val="bg1"/>
                </a:solidFill>
                <a:cs typeface="Calibri"/>
              </a:rPr>
              <a:t>Lord You've seen them all</a:t>
            </a:r>
          </a:p>
          <a:p>
            <a:pPr algn="ctr"/>
            <a:r>
              <a:rPr lang="en-US" sz="6000" dirty="0">
                <a:solidFill>
                  <a:schemeClr val="bg1"/>
                </a:solidFill>
                <a:cs typeface="Calibri"/>
              </a:rPr>
              <a:t>And You still call me friend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373716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CEDF15-85D9-3DA2-E100-3EA3B3999AC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EA48A71B-E7ED-D772-5AAB-3F522784A5F5}"/>
              </a:ext>
            </a:extLst>
          </p:cNvPr>
          <p:cNvSpPr txBox="1"/>
          <p:nvPr/>
        </p:nvSpPr>
        <p:spPr>
          <a:xfrm>
            <a:off x="248887" y="1161704"/>
            <a:ext cx="1151708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'Cause the God of the mountain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Is the God of the valley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There's not a place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Your mercy and grace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Won't find me again</a:t>
            </a:r>
          </a:p>
          <a:p>
            <a:pPr algn="ct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3307"/>
            <a:ext cx="1413164" cy="1413164"/>
          </a:xfrm>
          <a:prstGeom prst="rect">
            <a:avLst/>
          </a:prstGeom>
        </p:spPr>
      </p:pic>
    </p:spTree>
    <p:extLst>
      <p:ext uri="{BB962C8B-B14F-4D97-AF65-F5344CB8AC3E}">
        <p14:creationId xmlns:p14="http://schemas.microsoft.com/office/powerpoint/2010/main" val="2783239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2C43AA-E07A-6E9D-2051-616FBD7FD2D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17F8B94B-D3E7-4661-9608-E17693131A93}"/>
              </a:ext>
            </a:extLst>
          </p:cNvPr>
          <p:cNvSpPr txBox="1"/>
          <p:nvPr/>
        </p:nvSpPr>
        <p:spPr>
          <a:xfrm>
            <a:off x="364672" y="1540329"/>
            <a:ext cx="1151708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Oh, there's nothing better than You</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There's nothing better than You</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Lord there's nothing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Nothing is better than You</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3307"/>
            <a:ext cx="1620982" cy="1620982"/>
          </a:xfrm>
          <a:prstGeom prst="rect">
            <a:avLst/>
          </a:prstGeom>
        </p:spPr>
      </p:pic>
    </p:spTree>
    <p:extLst>
      <p:ext uri="{BB962C8B-B14F-4D97-AF65-F5344CB8AC3E}">
        <p14:creationId xmlns:p14="http://schemas.microsoft.com/office/powerpoint/2010/main" val="2056539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9011E0-04D6-BCE0-7220-42F78DE3C87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2D9E7F2B-E690-35F4-B902-FE2F20AE68E7}"/>
              </a:ext>
            </a:extLst>
          </p:cNvPr>
          <p:cNvSpPr txBox="1"/>
          <p:nvPr/>
        </p:nvSpPr>
        <p:spPr>
          <a:xfrm>
            <a:off x="364672" y="1540329"/>
            <a:ext cx="1151708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turn mourning to dancing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give beauty for ashes</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turn shame into glory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You're the only one who can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2022264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4E10A39-893D-A485-7975-781F5B08A3C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03894ADE-DB8F-4C24-B93F-D3145FBE6BEE}"/>
              </a:ext>
            </a:extLst>
          </p:cNvPr>
          <p:cNvSpPr txBox="1"/>
          <p:nvPr/>
        </p:nvSpPr>
        <p:spPr>
          <a:xfrm>
            <a:off x="342901" y="1072243"/>
            <a:ext cx="1151708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turn graves into gardens</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turn bones into armies</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turn seas into highways</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You're the only one who can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You're the only one who can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902279" cy="1902279"/>
          </a:xfrm>
          <a:prstGeom prst="rect">
            <a:avLst/>
          </a:prstGeom>
        </p:spPr>
      </p:pic>
    </p:spTree>
    <p:extLst>
      <p:ext uri="{BB962C8B-B14F-4D97-AF65-F5344CB8AC3E}">
        <p14:creationId xmlns:p14="http://schemas.microsoft.com/office/powerpoint/2010/main" val="2645178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F03E710-22BC-80E0-45A8-34A547D9C8B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D7C86A52-8DB1-C620-F02A-8DC789268696}"/>
              </a:ext>
            </a:extLst>
          </p:cNvPr>
          <p:cNvSpPr txBox="1"/>
          <p:nvPr/>
        </p:nvSpPr>
        <p:spPr>
          <a:xfrm>
            <a:off x="364672" y="1540329"/>
            <a:ext cx="1151708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Oh, there's nothing better than You</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There's nothing better than You</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Lord there's nothing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Nothing is better than You</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521229" cy="1521229"/>
          </a:xfrm>
          <a:prstGeom prst="rect">
            <a:avLst/>
          </a:prstGeom>
        </p:spPr>
      </p:pic>
    </p:spTree>
    <p:extLst>
      <p:ext uri="{BB962C8B-B14F-4D97-AF65-F5344CB8AC3E}">
        <p14:creationId xmlns:p14="http://schemas.microsoft.com/office/powerpoint/2010/main" val="42201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DA0C26-6BF7-F2A6-5F33-B237968A984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02A80825-9A0C-372F-9635-FE55CC6DF959}"/>
              </a:ext>
            </a:extLst>
          </p:cNvPr>
          <p:cNvSpPr txBox="1"/>
          <p:nvPr/>
        </p:nvSpPr>
        <p:spPr>
          <a:xfrm>
            <a:off x="364672" y="1540329"/>
            <a:ext cx="1151708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Oh, there's nothing better than You</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There's nothing better than You</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Lord there's nothing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Nothing is better than You</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06"/>
            <a:ext cx="1753985" cy="1753985"/>
          </a:xfrm>
          <a:prstGeom prst="rect">
            <a:avLst/>
          </a:prstGeom>
        </p:spPr>
      </p:pic>
    </p:spTree>
    <p:extLst>
      <p:ext uri="{BB962C8B-B14F-4D97-AF65-F5344CB8AC3E}">
        <p14:creationId xmlns:p14="http://schemas.microsoft.com/office/powerpoint/2010/main" val="3152510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O Come Let Us Adore Him | Background images, Christmas powerpoint templat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5494" b="4727"/>
          <a:stretch/>
        </p:blipFill>
        <p:spPr bwMode="auto">
          <a:xfrm>
            <a:off x="0" y="2946"/>
            <a:ext cx="12192000" cy="68688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3207" y="1949364"/>
            <a:ext cx="10939549" cy="2003625"/>
          </a:xfrm>
          <a:prstGeom prst="rect">
            <a:avLst/>
          </a:prstGeom>
        </p:spPr>
        <p:txBody>
          <a:bodyPr wrap="square">
            <a:spAutoFit/>
          </a:bodyPr>
          <a:lstStyle/>
          <a:p>
            <a:pPr lvl="0" algn="ctr">
              <a:lnSpc>
                <a:spcPct val="115000"/>
              </a:lnSpc>
            </a:pPr>
            <a:r>
              <a:rPr lang="en-US" sz="5400" b="1" dirty="0">
                <a:solidFill>
                  <a:schemeClr val="tx1"/>
                </a:solidFill>
                <a:latin typeface="Cavolini" panose="03000502040302020204" pitchFamily="66" charset="0"/>
                <a:ea typeface="Dancing Script"/>
                <a:cs typeface="Cavolini" panose="03000502040302020204" pitchFamily="66" charset="0"/>
                <a:sym typeface="Dancing Script"/>
              </a:rPr>
              <a:t>Welcome to</a:t>
            </a:r>
          </a:p>
          <a:p>
            <a:pPr lvl="0" algn="ctr">
              <a:lnSpc>
                <a:spcPct val="115000"/>
              </a:lnSpc>
            </a:pPr>
            <a:r>
              <a:rPr lang="en-US" sz="5400" b="1" dirty="0">
                <a:solidFill>
                  <a:schemeClr val="tx1"/>
                </a:solidFill>
                <a:latin typeface="Cavolini" panose="03000502040302020204" pitchFamily="66" charset="0"/>
                <a:ea typeface="Dancing Script"/>
                <a:cs typeface="Cavolini" panose="03000502040302020204" pitchFamily="66" charset="0"/>
                <a:sym typeface="Dancing Script"/>
              </a:rPr>
              <a:t>Heritage Country Church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840179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EE31A7-1E08-4848-91D8-EA6E458FBD03}"/>
              </a:ext>
            </a:extLst>
          </p:cNvPr>
          <p:cNvSpPr>
            <a:spLocks noGrp="1"/>
          </p:cNvSpPr>
          <p:nvPr>
            <p:ph type="title"/>
          </p:nvPr>
        </p:nvSpPr>
        <p:spPr>
          <a:xfrm>
            <a:off x="721821" y="282962"/>
            <a:ext cx="10515600" cy="1325563"/>
          </a:xfrm>
        </p:spPr>
        <p:txBody>
          <a:bodyPr>
            <a:norm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Away In A Manger</a:t>
            </a:r>
          </a:p>
        </p:txBody>
      </p:sp>
      <p:sp>
        <p:nvSpPr>
          <p:cNvPr id="3" name="Content Placeholder 2">
            <a:extLst>
              <a:ext uri="{FF2B5EF4-FFF2-40B4-BE49-F238E27FC236}">
                <a16:creationId xmlns:a16="http://schemas.microsoft.com/office/drawing/2014/main" xmlns="" id="{A72CB865-31C0-42E7-9E23-BE22DAE6B341}"/>
              </a:ext>
            </a:extLst>
          </p:cNvPr>
          <p:cNvSpPr>
            <a:spLocks noGrp="1"/>
          </p:cNvSpPr>
          <p:nvPr>
            <p:ph idx="1"/>
          </p:nvPr>
        </p:nvSpPr>
        <p:spPr>
          <a:xfrm>
            <a:off x="850489" y="2233006"/>
            <a:ext cx="10515600" cy="4351338"/>
          </a:xfrm>
        </p:spPr>
        <p:txBody>
          <a:bodyPr>
            <a:normAutofit/>
          </a:bodyPr>
          <a:lstStyle/>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Away in a manger</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No crib for a bed</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little Lord Jesus </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Lay down His sweet head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1265769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72CB865-31C0-42E7-9E23-BE22DAE6B341}"/>
              </a:ext>
            </a:extLst>
          </p:cNvPr>
          <p:cNvSpPr>
            <a:spLocks noGrp="1"/>
          </p:cNvSpPr>
          <p:nvPr>
            <p:ph idx="1"/>
          </p:nvPr>
        </p:nvSpPr>
        <p:spPr>
          <a:xfrm>
            <a:off x="787963" y="1461150"/>
            <a:ext cx="10515600" cy="4351338"/>
          </a:xfrm>
        </p:spPr>
        <p:txBody>
          <a:bodyPr>
            <a:normAutofit/>
          </a:bodyPr>
          <a:lstStyle/>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stars in the bright sky</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Looked down where He lay</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little Lord Jesus</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Asleep in the hay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3481510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5513" y="1662545"/>
            <a:ext cx="11272058" cy="3416320"/>
          </a:xfrm>
          <a:prstGeom prst="rect">
            <a:avLst/>
          </a:prstGeom>
          <a:noFill/>
        </p:spPr>
        <p:txBody>
          <a:bodyPr wrap="square" rtlCol="0">
            <a:spAutoFit/>
          </a:bodyPr>
          <a:lstStyle/>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He’ll take your sorrow and your pain</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When you give thanks praise His name</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With every day His blessings come</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Glorify the Father and the Son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561070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72CB865-31C0-42E7-9E23-BE22DAE6B341}"/>
              </a:ext>
            </a:extLst>
          </p:cNvPr>
          <p:cNvSpPr>
            <a:spLocks noGrp="1"/>
          </p:cNvSpPr>
          <p:nvPr>
            <p:ph idx="1"/>
          </p:nvPr>
        </p:nvSpPr>
        <p:spPr>
          <a:xfrm>
            <a:off x="463767" y="1427898"/>
            <a:ext cx="10515600" cy="4351338"/>
          </a:xfrm>
        </p:spPr>
        <p:txBody>
          <a:bodyPr>
            <a:normAutofit/>
          </a:bodyPr>
          <a:lstStyle/>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cattle are lowing</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baby awakes</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little Lord Jesus</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No crying He makes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9350189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72CB865-31C0-42E7-9E23-BE22DAE6B341}"/>
              </a:ext>
            </a:extLst>
          </p:cNvPr>
          <p:cNvSpPr>
            <a:spLocks noGrp="1"/>
          </p:cNvSpPr>
          <p:nvPr>
            <p:ph idx="1"/>
          </p:nvPr>
        </p:nvSpPr>
        <p:spPr>
          <a:xfrm>
            <a:off x="904342" y="1511026"/>
            <a:ext cx="10515600" cy="4351338"/>
          </a:xfrm>
        </p:spPr>
        <p:txBody>
          <a:bodyPr>
            <a:normAutofit/>
          </a:bodyPr>
          <a:lstStyle/>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love Thee, Lord Jesus,</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Look down from the sky</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stay by my cradle</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‘Til morning is nigh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2127285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72CB865-31C0-42E7-9E23-BE22DAE6B341}"/>
              </a:ext>
            </a:extLst>
          </p:cNvPr>
          <p:cNvSpPr>
            <a:spLocks noGrp="1"/>
          </p:cNvSpPr>
          <p:nvPr>
            <p:ph idx="1"/>
          </p:nvPr>
        </p:nvSpPr>
        <p:spPr>
          <a:xfrm>
            <a:off x="885305" y="1544276"/>
            <a:ext cx="10515600" cy="4351338"/>
          </a:xfrm>
        </p:spPr>
        <p:txBody>
          <a:bodyPr>
            <a:normAutofit/>
          </a:bodyPr>
          <a:lstStyle/>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Be near me, Lord Jesus,</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ask Thee to stay</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Close by me forever</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love me, I pray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3863331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72CB865-31C0-42E7-9E23-BE22DAE6B341}"/>
              </a:ext>
            </a:extLst>
          </p:cNvPr>
          <p:cNvSpPr>
            <a:spLocks noGrp="1"/>
          </p:cNvSpPr>
          <p:nvPr>
            <p:ph idx="1"/>
          </p:nvPr>
        </p:nvSpPr>
        <p:spPr>
          <a:xfrm>
            <a:off x="555207" y="1702218"/>
            <a:ext cx="10515600" cy="4351338"/>
          </a:xfrm>
        </p:spPr>
        <p:txBody>
          <a:bodyPr>
            <a:normAutofit/>
          </a:bodyPr>
          <a:lstStyle/>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Bless all the dear children</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In Thy tender care</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fit us for heaven</a:t>
            </a:r>
          </a:p>
          <a:p>
            <a:pPr marL="0" indent="0" algn="ctr">
              <a:buNone/>
            </a:pP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To live with Thee there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1840291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tivity Star Wallpapers on WallpaperD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9075" y="1964208"/>
            <a:ext cx="11753850" cy="1955343"/>
          </a:xfrm>
          <a:prstGeom prst="rect">
            <a:avLst/>
          </a:prstGeom>
        </p:spPr>
        <p:txBody>
          <a:bodyPr wrap="square">
            <a:spAutoFit/>
          </a:bodyPr>
          <a:lstStyle/>
          <a:p>
            <a:pPr lvl="0" algn="ctr">
              <a:lnSpc>
                <a:spcPct val="115000"/>
              </a:lnSpc>
            </a:pPr>
            <a:r>
              <a:rPr lang="en-US" sz="5400" b="1" dirty="0">
                <a:solidFill>
                  <a:schemeClr val="bg1"/>
                </a:solidFill>
                <a:latin typeface="Cavolini" panose="03000502040302020204" pitchFamily="66" charset="0"/>
                <a:ea typeface="Dancing Script"/>
                <a:cs typeface="Cavolini" panose="03000502040302020204" pitchFamily="66" charset="0"/>
                <a:sym typeface="Dancing Script"/>
              </a:rPr>
              <a:t>Welcome to</a:t>
            </a:r>
          </a:p>
          <a:p>
            <a:pPr lvl="0" algn="ctr">
              <a:lnSpc>
                <a:spcPct val="115000"/>
              </a:lnSpc>
            </a:pPr>
            <a:r>
              <a:rPr lang="en-US" sz="5400" b="1" dirty="0">
                <a:solidFill>
                  <a:schemeClr val="bg1"/>
                </a:solidFill>
                <a:latin typeface="Cavolini" panose="03000502040302020204" pitchFamily="66" charset="0"/>
                <a:ea typeface="Dancing Script"/>
                <a:cs typeface="Cavolini" panose="03000502040302020204" pitchFamily="66" charset="0"/>
                <a:sym typeface="Dancing Script"/>
              </a:rPr>
              <a:t>Heritage Country Church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8905" y="96799"/>
            <a:ext cx="1770611" cy="1770611"/>
          </a:xfrm>
          <a:prstGeom prst="rect">
            <a:avLst/>
          </a:prstGeom>
        </p:spPr>
      </p:pic>
    </p:spTree>
    <p:extLst>
      <p:ext uri="{BB962C8B-B14F-4D97-AF65-F5344CB8AC3E}">
        <p14:creationId xmlns:p14="http://schemas.microsoft.com/office/powerpoint/2010/main" val="1423558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0284" y="399011"/>
            <a:ext cx="9609512" cy="1015663"/>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 Hallelujah Christmas</a:t>
            </a:r>
            <a:endParaRPr lang="en-US" sz="6000" kern="1200" dirty="0">
              <a:solidFill>
                <a:prstClr val="white"/>
              </a:solidFill>
              <a:latin typeface="Calibri" panose="020F0502020204030204"/>
              <a:ea typeface="+mn-ea"/>
              <a:cs typeface="+mn-cs"/>
            </a:endParaRPr>
          </a:p>
        </p:txBody>
      </p:sp>
      <p:sp>
        <p:nvSpPr>
          <p:cNvPr id="5" name="TextBox 4"/>
          <p:cNvSpPr txBox="1"/>
          <p:nvPr/>
        </p:nvSpPr>
        <p:spPr>
          <a:xfrm>
            <a:off x="174567" y="2335877"/>
            <a:ext cx="11720945"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I’ve heard about this baby boy</a:t>
            </a:r>
          </a:p>
          <a:p>
            <a:pPr algn="ctr">
              <a:buClrTx/>
              <a:buFontTx/>
              <a:buNone/>
            </a:pPr>
            <a:r>
              <a:rPr lang="en-US" sz="6000" kern="1200" dirty="0" smtClean="0">
                <a:solidFill>
                  <a:prstClr val="white"/>
                </a:solidFill>
                <a:latin typeface="Calibri" panose="020F0502020204030204"/>
                <a:ea typeface="+mn-ea"/>
                <a:cs typeface="+mn-cs"/>
              </a:rPr>
              <a:t>Who’s come to Earth to bring us joy</a:t>
            </a:r>
          </a:p>
          <a:p>
            <a:pPr algn="ctr">
              <a:buClrTx/>
              <a:buFontTx/>
              <a:buNone/>
            </a:pPr>
            <a:r>
              <a:rPr lang="en-US" sz="6000" kern="1200" dirty="0" smtClean="0">
                <a:solidFill>
                  <a:prstClr val="white"/>
                </a:solidFill>
                <a:latin typeface="Calibri" panose="020F0502020204030204"/>
                <a:ea typeface="+mn-ea"/>
                <a:cs typeface="+mn-cs"/>
              </a:rPr>
              <a:t>And I just want to sing this song </a:t>
            </a:r>
          </a:p>
          <a:p>
            <a:pPr algn="ctr">
              <a:buClrTx/>
              <a:buFontTx/>
              <a:buNone/>
            </a:pPr>
            <a:r>
              <a:rPr lang="en-US" sz="6000" kern="1200" dirty="0">
                <a:solidFill>
                  <a:prstClr val="white"/>
                </a:solidFill>
                <a:latin typeface="Calibri" panose="020F0502020204030204"/>
                <a:ea typeface="+mn-ea"/>
                <a:cs typeface="+mn-cs"/>
              </a:rPr>
              <a:t>T</a:t>
            </a:r>
            <a:r>
              <a:rPr lang="en-US" sz="6000" kern="1200" dirty="0" smtClean="0">
                <a:solidFill>
                  <a:prstClr val="white"/>
                </a:solidFill>
                <a:latin typeface="Calibri" panose="020F0502020204030204"/>
                <a:ea typeface="+mn-ea"/>
                <a:cs typeface="+mn-cs"/>
              </a:rPr>
              <a:t>o you</a:t>
            </a:r>
            <a:endParaRPr lang="en-US" sz="6000" kern="1200" dirty="0">
              <a:solidFill>
                <a:prstClr val="white"/>
              </a:solidFill>
              <a:latin typeface="Calibri" panose="020F050202020403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774311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444" y="1496292"/>
            <a:ext cx="11720945"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It goes like this, the fourth, the fifth</a:t>
            </a:r>
          </a:p>
          <a:p>
            <a:pPr algn="ctr">
              <a:buClrTx/>
              <a:buFontTx/>
              <a:buNone/>
            </a:pPr>
            <a:r>
              <a:rPr lang="en-US" sz="6000" kern="1200" dirty="0" smtClean="0">
                <a:solidFill>
                  <a:prstClr val="white"/>
                </a:solidFill>
                <a:latin typeface="Calibri" panose="020F0502020204030204"/>
                <a:ea typeface="+mn-ea"/>
                <a:cs typeface="+mn-cs"/>
              </a:rPr>
              <a:t>The minor fall, the major lift</a:t>
            </a:r>
          </a:p>
          <a:p>
            <a:pPr algn="ctr">
              <a:buClrTx/>
              <a:buFontTx/>
              <a:buNone/>
            </a:pPr>
            <a:r>
              <a:rPr lang="en-US" sz="6000" kern="1200" dirty="0" smtClean="0">
                <a:solidFill>
                  <a:prstClr val="white"/>
                </a:solidFill>
                <a:latin typeface="Calibri" panose="020F0502020204030204"/>
                <a:ea typeface="+mn-ea"/>
                <a:cs typeface="+mn-cs"/>
              </a:rPr>
              <a:t>With every breath I’m singing </a:t>
            </a:r>
          </a:p>
          <a:p>
            <a:pPr algn="ctr">
              <a:buClrTx/>
              <a:buFontTx/>
              <a:buNone/>
            </a:pPr>
            <a:r>
              <a:rPr lang="en-US" sz="6000" kern="1200" dirty="0" smtClean="0">
                <a:solidFill>
                  <a:prstClr val="white"/>
                </a:solidFill>
                <a:latin typeface="Calibri" panose="020F0502020204030204"/>
                <a:ea typeface="+mn-ea"/>
                <a:cs typeface="+mn-cs"/>
              </a:rPr>
              <a:t>Hallelujah</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2269332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444" y="1496292"/>
            <a:ext cx="11720945"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Hallelujah, </a:t>
            </a:r>
          </a:p>
          <a:p>
            <a:pPr algn="ctr">
              <a:buClrTx/>
              <a:buFontTx/>
              <a:buNone/>
            </a:pPr>
            <a:r>
              <a:rPr lang="en-US" sz="6000" kern="1200" dirty="0" smtClean="0">
                <a:solidFill>
                  <a:prstClr val="white"/>
                </a:solidFill>
                <a:latin typeface="Calibri" panose="020F0502020204030204"/>
                <a:ea typeface="+mn-ea"/>
                <a:cs typeface="+mn-cs"/>
              </a:rPr>
              <a:t>Hallelujah, </a:t>
            </a:r>
          </a:p>
          <a:p>
            <a:pPr algn="ctr">
              <a:buClrTx/>
              <a:buFontTx/>
              <a:buNone/>
            </a:pPr>
            <a:r>
              <a:rPr lang="en-US" sz="6000" kern="1200" dirty="0" smtClean="0">
                <a:solidFill>
                  <a:prstClr val="white"/>
                </a:solidFill>
                <a:latin typeface="Calibri" panose="020F0502020204030204"/>
                <a:ea typeface="+mn-ea"/>
                <a:cs typeface="+mn-cs"/>
              </a:rPr>
              <a:t>Hallelujah,</a:t>
            </a:r>
          </a:p>
          <a:p>
            <a:pPr algn="ctr">
              <a:buClrTx/>
              <a:buFontTx/>
              <a:buNone/>
            </a:pPr>
            <a:r>
              <a:rPr lang="en-US" sz="6000" kern="1200" dirty="0" smtClean="0">
                <a:solidFill>
                  <a:prstClr val="white"/>
                </a:solidFill>
                <a:latin typeface="Calibri" panose="020F0502020204030204"/>
                <a:ea typeface="+mn-ea"/>
                <a:cs typeface="+mn-cs"/>
              </a:rPr>
              <a:t>Hallelu-u-u-u-</a:t>
            </a:r>
            <a:r>
              <a:rPr lang="en-US" sz="6000" kern="1200" dirty="0" err="1" smtClean="0">
                <a:solidFill>
                  <a:prstClr val="white"/>
                </a:solidFill>
                <a:latin typeface="Calibri" panose="020F0502020204030204"/>
                <a:ea typeface="+mn-ea"/>
                <a:cs typeface="+mn-cs"/>
              </a:rPr>
              <a:t>jah</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736002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567" y="1022466"/>
            <a:ext cx="11945389" cy="4708981"/>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 couple came to Bethlehem</a:t>
            </a:r>
          </a:p>
          <a:p>
            <a:pPr algn="ctr">
              <a:buClrTx/>
              <a:buFontTx/>
              <a:buNone/>
            </a:pPr>
            <a:r>
              <a:rPr lang="en-US" sz="6000" kern="1200" dirty="0" smtClean="0">
                <a:solidFill>
                  <a:prstClr val="white"/>
                </a:solidFill>
                <a:latin typeface="Calibri" panose="020F0502020204030204"/>
                <a:ea typeface="+mn-ea"/>
                <a:cs typeface="+mn-cs"/>
              </a:rPr>
              <a:t>Expecting child, </a:t>
            </a:r>
          </a:p>
          <a:p>
            <a:pPr algn="ctr">
              <a:buClrTx/>
              <a:buFontTx/>
              <a:buNone/>
            </a:pPr>
            <a:r>
              <a:rPr lang="en-US" sz="6000" kern="1200" dirty="0">
                <a:solidFill>
                  <a:prstClr val="white"/>
                </a:solidFill>
                <a:latin typeface="Calibri" panose="020F0502020204030204"/>
                <a:ea typeface="+mn-ea"/>
                <a:cs typeface="+mn-cs"/>
              </a:rPr>
              <a:t>T</a:t>
            </a:r>
            <a:r>
              <a:rPr lang="en-US" sz="6000" kern="1200" dirty="0" smtClean="0">
                <a:solidFill>
                  <a:prstClr val="white"/>
                </a:solidFill>
                <a:latin typeface="Calibri" panose="020F0502020204030204"/>
                <a:ea typeface="+mn-ea"/>
                <a:cs typeface="+mn-cs"/>
              </a:rPr>
              <a:t>hey searched the inn</a:t>
            </a:r>
          </a:p>
          <a:p>
            <a:pPr algn="ctr">
              <a:buClrTx/>
              <a:buFontTx/>
              <a:buNone/>
            </a:pPr>
            <a:r>
              <a:rPr lang="en-US" sz="6000" kern="1200" dirty="0" smtClean="0">
                <a:solidFill>
                  <a:prstClr val="white"/>
                </a:solidFill>
                <a:latin typeface="Calibri" panose="020F0502020204030204"/>
                <a:ea typeface="+mn-ea"/>
                <a:cs typeface="+mn-cs"/>
              </a:rPr>
              <a:t>To find a place </a:t>
            </a:r>
          </a:p>
          <a:p>
            <a:pPr algn="ctr">
              <a:buClrTx/>
              <a:buFontTx/>
              <a:buNone/>
            </a:pPr>
            <a:r>
              <a:rPr lang="en-US" sz="6000" kern="1200" dirty="0">
                <a:solidFill>
                  <a:prstClr val="white"/>
                </a:solidFill>
                <a:latin typeface="Calibri" panose="020F0502020204030204"/>
                <a:ea typeface="+mn-ea"/>
                <a:cs typeface="+mn-cs"/>
              </a:rPr>
              <a:t>F</a:t>
            </a:r>
            <a:r>
              <a:rPr lang="en-US" sz="6000" kern="1200" dirty="0" smtClean="0">
                <a:solidFill>
                  <a:prstClr val="white"/>
                </a:solidFill>
                <a:latin typeface="Calibri" panose="020F0502020204030204"/>
                <a:ea typeface="+mn-ea"/>
                <a:cs typeface="+mn-cs"/>
              </a:rPr>
              <a:t>or You were coming soon</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1826514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6611" y="1612670"/>
            <a:ext cx="11945389"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There was no room for them to stay</a:t>
            </a:r>
          </a:p>
          <a:p>
            <a:pPr algn="ctr">
              <a:buClrTx/>
              <a:buFontTx/>
              <a:buNone/>
            </a:pPr>
            <a:r>
              <a:rPr lang="en-US" sz="6000" kern="1200" dirty="0" smtClean="0">
                <a:solidFill>
                  <a:prstClr val="white"/>
                </a:solidFill>
                <a:latin typeface="Calibri" panose="020F0502020204030204"/>
                <a:ea typeface="+mn-ea"/>
                <a:cs typeface="+mn-cs"/>
              </a:rPr>
              <a:t>So in a manger filled with hay</a:t>
            </a:r>
          </a:p>
          <a:p>
            <a:pPr algn="ctr">
              <a:buClrTx/>
              <a:buFontTx/>
              <a:buNone/>
            </a:pPr>
            <a:r>
              <a:rPr lang="en-US" sz="6000" kern="1200" dirty="0" smtClean="0">
                <a:solidFill>
                  <a:prstClr val="white"/>
                </a:solidFill>
                <a:latin typeface="Calibri" panose="020F0502020204030204"/>
                <a:ea typeface="+mn-ea"/>
                <a:cs typeface="+mn-cs"/>
              </a:rPr>
              <a:t>God’s only Son was born</a:t>
            </a:r>
          </a:p>
          <a:p>
            <a:pPr algn="ctr">
              <a:buClrTx/>
              <a:buFontTx/>
              <a:buNone/>
            </a:pPr>
            <a:r>
              <a:rPr lang="en-US" sz="6000" kern="1200" dirty="0" smtClean="0">
                <a:solidFill>
                  <a:prstClr val="white"/>
                </a:solidFill>
                <a:latin typeface="Calibri" panose="020F0502020204030204"/>
                <a:ea typeface="+mn-ea"/>
                <a:cs typeface="+mn-cs"/>
              </a:rPr>
              <a:t>Oh, Hallelujah</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2022953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5513" y="1662545"/>
            <a:ext cx="11272058" cy="3416320"/>
          </a:xfrm>
          <a:prstGeom prst="rect">
            <a:avLst/>
          </a:prstGeom>
          <a:noFill/>
        </p:spPr>
        <p:txBody>
          <a:bodyPr wrap="square" rtlCol="0">
            <a:spAutoFit/>
          </a:bodyPr>
          <a:lstStyle/>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Take your bible from the shelf</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Take it down, read it well</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Don’t forget to take the time</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Read to your kids, all the time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2175395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444" y="1496292"/>
            <a:ext cx="11720945"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Hallelujah, </a:t>
            </a:r>
          </a:p>
          <a:p>
            <a:pPr algn="ctr">
              <a:buClrTx/>
              <a:buFontTx/>
              <a:buNone/>
            </a:pPr>
            <a:r>
              <a:rPr lang="en-US" sz="6000" kern="1200" dirty="0" smtClean="0">
                <a:solidFill>
                  <a:prstClr val="white"/>
                </a:solidFill>
                <a:latin typeface="Calibri" panose="020F0502020204030204"/>
                <a:ea typeface="+mn-ea"/>
                <a:cs typeface="+mn-cs"/>
              </a:rPr>
              <a:t>Hallelujah, </a:t>
            </a:r>
          </a:p>
          <a:p>
            <a:pPr algn="ctr">
              <a:buClrTx/>
              <a:buFontTx/>
              <a:buNone/>
            </a:pPr>
            <a:r>
              <a:rPr lang="en-US" sz="6000" kern="1200" dirty="0" smtClean="0">
                <a:solidFill>
                  <a:prstClr val="white"/>
                </a:solidFill>
                <a:latin typeface="Calibri" panose="020F0502020204030204"/>
                <a:ea typeface="+mn-ea"/>
                <a:cs typeface="+mn-cs"/>
              </a:rPr>
              <a:t>Hallelujah,</a:t>
            </a:r>
          </a:p>
          <a:p>
            <a:pPr algn="ctr">
              <a:buClrTx/>
              <a:buFontTx/>
              <a:buNone/>
            </a:pPr>
            <a:r>
              <a:rPr lang="en-US" sz="6000" kern="1200" dirty="0" err="1" smtClean="0">
                <a:solidFill>
                  <a:prstClr val="white"/>
                </a:solidFill>
                <a:latin typeface="Calibri" panose="020F0502020204030204"/>
                <a:ea typeface="+mn-ea"/>
                <a:cs typeface="+mn-cs"/>
              </a:rPr>
              <a:t>Hallelu</a:t>
            </a:r>
            <a:r>
              <a:rPr lang="en-US" sz="6000" kern="1200" dirty="0" smtClean="0">
                <a:solidFill>
                  <a:prstClr val="white"/>
                </a:solidFill>
                <a:latin typeface="Calibri" panose="020F0502020204030204"/>
                <a:ea typeface="+mn-ea"/>
                <a:cs typeface="+mn-cs"/>
              </a:rPr>
              <a:t>-u-u-u-</a:t>
            </a:r>
            <a:r>
              <a:rPr lang="en-US" sz="6000" kern="1200" dirty="0" err="1" smtClean="0">
                <a:solidFill>
                  <a:prstClr val="white"/>
                </a:solidFill>
                <a:latin typeface="Calibri" panose="020F0502020204030204"/>
                <a:ea typeface="+mn-ea"/>
                <a:cs typeface="+mn-cs"/>
              </a:rPr>
              <a:t>jah</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4089949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 y="1496292"/>
            <a:ext cx="11878887"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The shepherds left </a:t>
            </a:r>
          </a:p>
          <a:p>
            <a:pPr algn="ctr">
              <a:buClrTx/>
              <a:buFontTx/>
              <a:buNone/>
            </a:pPr>
            <a:r>
              <a:rPr lang="en-US" sz="6000" kern="1200" dirty="0">
                <a:solidFill>
                  <a:prstClr val="white"/>
                </a:solidFill>
                <a:latin typeface="Calibri" panose="020F0502020204030204"/>
                <a:ea typeface="+mn-ea"/>
                <a:cs typeface="+mn-cs"/>
              </a:rPr>
              <a:t>T</a:t>
            </a:r>
            <a:r>
              <a:rPr lang="en-US" sz="6000" kern="1200" dirty="0" smtClean="0">
                <a:solidFill>
                  <a:prstClr val="white"/>
                </a:solidFill>
                <a:latin typeface="Calibri" panose="020F0502020204030204"/>
                <a:ea typeface="+mn-ea"/>
                <a:cs typeface="+mn-cs"/>
              </a:rPr>
              <a:t>heir flocks by night</a:t>
            </a:r>
          </a:p>
          <a:p>
            <a:pPr algn="ctr">
              <a:buClrTx/>
              <a:buFontTx/>
              <a:buNone/>
            </a:pPr>
            <a:r>
              <a:rPr lang="en-US" sz="6000" kern="1200" dirty="0" smtClean="0">
                <a:solidFill>
                  <a:prstClr val="white"/>
                </a:solidFill>
                <a:latin typeface="Calibri" panose="020F0502020204030204"/>
                <a:ea typeface="+mn-ea"/>
                <a:cs typeface="+mn-cs"/>
              </a:rPr>
              <a:t>To see this baby wrapped in light</a:t>
            </a:r>
          </a:p>
          <a:p>
            <a:pPr algn="ctr">
              <a:buClrTx/>
              <a:buFontTx/>
              <a:buNone/>
            </a:pPr>
            <a:r>
              <a:rPr lang="en-US" sz="6000" kern="1200" dirty="0" smtClean="0">
                <a:solidFill>
                  <a:prstClr val="white"/>
                </a:solidFill>
                <a:latin typeface="Calibri" panose="020F0502020204030204"/>
                <a:ea typeface="+mn-ea"/>
                <a:cs typeface="+mn-cs"/>
              </a:rPr>
              <a:t>A host of angels led them all to You</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1675510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 y="1496292"/>
            <a:ext cx="11878887" cy="286232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It was just as the angels said</a:t>
            </a:r>
          </a:p>
          <a:p>
            <a:pPr algn="ctr">
              <a:buClrTx/>
              <a:buFontTx/>
              <a:buNone/>
            </a:pPr>
            <a:r>
              <a:rPr lang="en-US" sz="6000" kern="1200" dirty="0" smtClean="0">
                <a:solidFill>
                  <a:prstClr val="white"/>
                </a:solidFill>
                <a:latin typeface="Calibri" panose="020F0502020204030204"/>
                <a:ea typeface="+mn-ea"/>
                <a:cs typeface="+mn-cs"/>
              </a:rPr>
              <a:t>You’ll find Him in a manger bed</a:t>
            </a:r>
          </a:p>
          <a:p>
            <a:pPr algn="ctr">
              <a:buClrTx/>
              <a:buFontTx/>
              <a:buNone/>
            </a:pPr>
            <a:r>
              <a:rPr lang="en-US" sz="6000" kern="1200" dirty="0" smtClean="0">
                <a:solidFill>
                  <a:prstClr val="white"/>
                </a:solidFill>
                <a:latin typeface="Calibri" panose="020F0502020204030204"/>
                <a:ea typeface="+mn-ea"/>
                <a:cs typeface="+mn-cs"/>
              </a:rPr>
              <a:t>Immanuel and Savior, Hallelujah</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32786151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444" y="1496292"/>
            <a:ext cx="11720945"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Hallelujah, </a:t>
            </a:r>
          </a:p>
          <a:p>
            <a:pPr algn="ctr">
              <a:buClrTx/>
              <a:buFontTx/>
              <a:buNone/>
            </a:pPr>
            <a:r>
              <a:rPr lang="en-US" sz="6000" kern="1200" dirty="0" smtClean="0">
                <a:solidFill>
                  <a:prstClr val="white"/>
                </a:solidFill>
                <a:latin typeface="Calibri" panose="020F0502020204030204"/>
                <a:ea typeface="+mn-ea"/>
                <a:cs typeface="+mn-cs"/>
              </a:rPr>
              <a:t>Hallelujah, </a:t>
            </a:r>
          </a:p>
          <a:p>
            <a:pPr algn="ctr">
              <a:buClrTx/>
              <a:buFontTx/>
              <a:buNone/>
            </a:pPr>
            <a:r>
              <a:rPr lang="en-US" sz="6000" kern="1200" dirty="0" smtClean="0">
                <a:solidFill>
                  <a:prstClr val="white"/>
                </a:solidFill>
                <a:latin typeface="Calibri" panose="020F0502020204030204"/>
                <a:ea typeface="+mn-ea"/>
                <a:cs typeface="+mn-cs"/>
              </a:rPr>
              <a:t>Hallelujah,</a:t>
            </a:r>
          </a:p>
          <a:p>
            <a:pPr algn="ctr">
              <a:buClrTx/>
              <a:buFontTx/>
              <a:buNone/>
            </a:pPr>
            <a:r>
              <a:rPr lang="en-US" sz="6000" kern="1200" dirty="0" err="1" smtClean="0">
                <a:solidFill>
                  <a:prstClr val="white"/>
                </a:solidFill>
                <a:latin typeface="Calibri" panose="020F0502020204030204"/>
                <a:ea typeface="+mn-ea"/>
                <a:cs typeface="+mn-cs"/>
              </a:rPr>
              <a:t>Hallelu</a:t>
            </a:r>
            <a:r>
              <a:rPr lang="en-US" sz="6000" kern="1200" dirty="0" smtClean="0">
                <a:solidFill>
                  <a:prstClr val="white"/>
                </a:solidFill>
                <a:latin typeface="Calibri" panose="020F0502020204030204"/>
                <a:ea typeface="+mn-ea"/>
                <a:cs typeface="+mn-cs"/>
              </a:rPr>
              <a:t>-u-u-u-</a:t>
            </a:r>
            <a:r>
              <a:rPr lang="en-US" sz="6000" kern="1200" dirty="0" err="1" smtClean="0">
                <a:solidFill>
                  <a:prstClr val="white"/>
                </a:solidFill>
                <a:latin typeface="Calibri" panose="020F0502020204030204"/>
                <a:ea typeface="+mn-ea"/>
                <a:cs typeface="+mn-cs"/>
              </a:rPr>
              <a:t>jah</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400396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444" y="1496292"/>
            <a:ext cx="11720945"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 star shone bright up in the east</a:t>
            </a:r>
          </a:p>
          <a:p>
            <a:pPr algn="ctr">
              <a:buClrTx/>
              <a:buFontTx/>
              <a:buNone/>
            </a:pPr>
            <a:r>
              <a:rPr lang="en-US" sz="6000" kern="1200" dirty="0" smtClean="0">
                <a:solidFill>
                  <a:prstClr val="white"/>
                </a:solidFill>
                <a:latin typeface="Calibri" panose="020F0502020204030204"/>
                <a:ea typeface="+mn-ea"/>
                <a:cs typeface="+mn-cs"/>
              </a:rPr>
              <a:t>To Bethlehem, the wise men three</a:t>
            </a:r>
          </a:p>
          <a:p>
            <a:pPr algn="ctr">
              <a:buClrTx/>
              <a:buFontTx/>
              <a:buNone/>
            </a:pPr>
            <a:r>
              <a:rPr lang="en-US" sz="6000" kern="1200" dirty="0" smtClean="0">
                <a:solidFill>
                  <a:prstClr val="white"/>
                </a:solidFill>
                <a:latin typeface="Calibri" panose="020F0502020204030204"/>
                <a:ea typeface="+mn-ea"/>
                <a:cs typeface="+mn-cs"/>
              </a:rPr>
              <a:t>Came many miles</a:t>
            </a:r>
          </a:p>
          <a:p>
            <a:pPr algn="ctr">
              <a:buClrTx/>
              <a:buFontTx/>
              <a:buNone/>
            </a:pPr>
            <a:r>
              <a:rPr lang="en-US" sz="6000" kern="1200" dirty="0" smtClean="0">
                <a:solidFill>
                  <a:prstClr val="white"/>
                </a:solidFill>
                <a:latin typeface="Calibri" panose="020F0502020204030204"/>
                <a:ea typeface="+mn-ea"/>
                <a:cs typeface="+mn-cs"/>
              </a:rPr>
              <a:t>And journeyed long for you</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496484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321" y="1280161"/>
            <a:ext cx="11720945" cy="4708981"/>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And to the place at which You were</a:t>
            </a:r>
          </a:p>
          <a:p>
            <a:pPr algn="ctr">
              <a:buClrTx/>
              <a:buFontTx/>
              <a:buNone/>
            </a:pPr>
            <a:r>
              <a:rPr lang="en-US" sz="6000" kern="1200" dirty="0" smtClean="0">
                <a:solidFill>
                  <a:prstClr val="white"/>
                </a:solidFill>
                <a:latin typeface="Calibri" panose="020F0502020204030204"/>
                <a:ea typeface="+mn-ea"/>
                <a:cs typeface="+mn-cs"/>
              </a:rPr>
              <a:t>Their frankincense</a:t>
            </a:r>
          </a:p>
          <a:p>
            <a:pPr algn="ctr">
              <a:buClrTx/>
              <a:buFontTx/>
              <a:buNone/>
            </a:pPr>
            <a:r>
              <a:rPr lang="en-US" sz="6000" kern="1200" dirty="0" smtClean="0">
                <a:solidFill>
                  <a:prstClr val="white"/>
                </a:solidFill>
                <a:latin typeface="Calibri" panose="020F0502020204030204"/>
                <a:ea typeface="+mn-ea"/>
                <a:cs typeface="+mn-cs"/>
              </a:rPr>
              <a:t>And gold and myrrh</a:t>
            </a:r>
          </a:p>
          <a:p>
            <a:pPr algn="ctr">
              <a:buClrTx/>
              <a:buFontTx/>
              <a:buNone/>
            </a:pPr>
            <a:r>
              <a:rPr lang="en-US" sz="6000" kern="1200" dirty="0" smtClean="0">
                <a:solidFill>
                  <a:prstClr val="white"/>
                </a:solidFill>
                <a:latin typeface="Calibri" panose="020F0502020204030204"/>
                <a:ea typeface="+mn-ea"/>
                <a:cs typeface="+mn-cs"/>
              </a:rPr>
              <a:t>They gave to You and cried out,</a:t>
            </a:r>
          </a:p>
          <a:p>
            <a:pPr algn="ctr">
              <a:buClrTx/>
              <a:buFontTx/>
              <a:buNone/>
            </a:pPr>
            <a:r>
              <a:rPr lang="en-US" sz="6000" kern="1200" dirty="0" smtClean="0">
                <a:solidFill>
                  <a:prstClr val="white"/>
                </a:solidFill>
                <a:latin typeface="Calibri" panose="020F0502020204030204"/>
                <a:ea typeface="+mn-ea"/>
                <a:cs typeface="+mn-cs"/>
              </a:rPr>
              <a:t>Hallelujah</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338349" cy="1338349"/>
          </a:xfrm>
          <a:prstGeom prst="rect">
            <a:avLst/>
          </a:prstGeom>
        </p:spPr>
      </p:pic>
    </p:spTree>
    <p:extLst>
      <p:ext uri="{BB962C8B-B14F-4D97-AF65-F5344CB8AC3E}">
        <p14:creationId xmlns:p14="http://schemas.microsoft.com/office/powerpoint/2010/main" val="22652423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444" y="1496292"/>
            <a:ext cx="11720945"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Hallelujah, </a:t>
            </a:r>
          </a:p>
          <a:p>
            <a:pPr algn="ctr">
              <a:buClrTx/>
              <a:buFontTx/>
              <a:buNone/>
            </a:pPr>
            <a:r>
              <a:rPr lang="en-US" sz="6000" kern="1200" dirty="0" smtClean="0">
                <a:solidFill>
                  <a:prstClr val="white"/>
                </a:solidFill>
                <a:latin typeface="Calibri" panose="020F0502020204030204"/>
                <a:ea typeface="+mn-ea"/>
                <a:cs typeface="+mn-cs"/>
              </a:rPr>
              <a:t>Hallelujah, </a:t>
            </a:r>
          </a:p>
          <a:p>
            <a:pPr algn="ctr">
              <a:buClrTx/>
              <a:buFontTx/>
              <a:buNone/>
            </a:pPr>
            <a:r>
              <a:rPr lang="en-US" sz="6000" kern="1200" dirty="0" smtClean="0">
                <a:solidFill>
                  <a:prstClr val="white"/>
                </a:solidFill>
                <a:latin typeface="Calibri" panose="020F0502020204030204"/>
                <a:ea typeface="+mn-ea"/>
                <a:cs typeface="+mn-cs"/>
              </a:rPr>
              <a:t>Hallelujah,</a:t>
            </a:r>
          </a:p>
          <a:p>
            <a:pPr algn="ctr">
              <a:buClrTx/>
              <a:buFontTx/>
              <a:buNone/>
            </a:pPr>
            <a:r>
              <a:rPr lang="en-US" sz="6000" kern="1200" dirty="0" err="1" smtClean="0">
                <a:solidFill>
                  <a:prstClr val="white"/>
                </a:solidFill>
                <a:latin typeface="Calibri" panose="020F0502020204030204"/>
                <a:ea typeface="+mn-ea"/>
                <a:cs typeface="+mn-cs"/>
              </a:rPr>
              <a:t>Hallelu</a:t>
            </a:r>
            <a:r>
              <a:rPr lang="en-US" sz="6000" kern="1200" dirty="0" smtClean="0">
                <a:solidFill>
                  <a:prstClr val="white"/>
                </a:solidFill>
                <a:latin typeface="Calibri" panose="020F0502020204030204"/>
                <a:ea typeface="+mn-ea"/>
                <a:cs typeface="+mn-cs"/>
              </a:rPr>
              <a:t>-u-u-u-</a:t>
            </a:r>
            <a:r>
              <a:rPr lang="en-US" sz="6000" kern="1200" dirty="0" err="1" smtClean="0">
                <a:solidFill>
                  <a:prstClr val="white"/>
                </a:solidFill>
                <a:latin typeface="Calibri" panose="020F0502020204030204"/>
                <a:ea typeface="+mn-ea"/>
                <a:cs typeface="+mn-cs"/>
              </a:rPr>
              <a:t>jah</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3969423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1193" y="1463041"/>
            <a:ext cx="11720945"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I know You came to rescue me</a:t>
            </a:r>
          </a:p>
          <a:p>
            <a:pPr algn="ctr">
              <a:buClrTx/>
              <a:buFontTx/>
              <a:buNone/>
            </a:pPr>
            <a:r>
              <a:rPr lang="en-US" sz="6000" kern="1200" dirty="0" smtClean="0">
                <a:solidFill>
                  <a:prstClr val="white"/>
                </a:solidFill>
                <a:latin typeface="Calibri" panose="020F0502020204030204"/>
                <a:ea typeface="+mn-ea"/>
                <a:cs typeface="+mn-cs"/>
              </a:rPr>
              <a:t>This baby boy would grow to be</a:t>
            </a:r>
          </a:p>
          <a:p>
            <a:pPr algn="ctr">
              <a:buClrTx/>
              <a:buFontTx/>
              <a:buNone/>
            </a:pPr>
            <a:r>
              <a:rPr lang="en-US" sz="6000" kern="1200" dirty="0" smtClean="0">
                <a:solidFill>
                  <a:prstClr val="white"/>
                </a:solidFill>
                <a:latin typeface="Calibri" panose="020F0502020204030204"/>
                <a:ea typeface="+mn-ea"/>
                <a:cs typeface="+mn-cs"/>
              </a:rPr>
              <a:t>A man and one day die</a:t>
            </a:r>
          </a:p>
          <a:p>
            <a:pPr algn="ctr">
              <a:buClrTx/>
              <a:buFontTx/>
              <a:buNone/>
            </a:pPr>
            <a:r>
              <a:rPr lang="en-US" sz="6000" kern="1200" dirty="0" smtClean="0">
                <a:solidFill>
                  <a:prstClr val="white"/>
                </a:solidFill>
                <a:latin typeface="Calibri" panose="020F0502020204030204"/>
                <a:ea typeface="+mn-ea"/>
                <a:cs typeface="+mn-cs"/>
              </a:rPr>
              <a:t>For me and you</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3315827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1193" y="1463041"/>
            <a:ext cx="11720945"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My sins would drive the nails in You</a:t>
            </a:r>
          </a:p>
          <a:p>
            <a:pPr algn="ctr">
              <a:buClrTx/>
              <a:buFontTx/>
              <a:buNone/>
            </a:pPr>
            <a:r>
              <a:rPr lang="en-US" sz="6000" kern="1200" dirty="0" smtClean="0">
                <a:solidFill>
                  <a:prstClr val="white"/>
                </a:solidFill>
                <a:latin typeface="Calibri" panose="020F0502020204030204"/>
                <a:ea typeface="+mn-ea"/>
                <a:cs typeface="+mn-cs"/>
              </a:rPr>
              <a:t>That rugged cross was my cross, too</a:t>
            </a:r>
          </a:p>
          <a:p>
            <a:pPr algn="ctr">
              <a:buClrTx/>
              <a:buFontTx/>
              <a:buNone/>
            </a:pPr>
            <a:r>
              <a:rPr lang="en-US" sz="6000" kern="1200" dirty="0" smtClean="0">
                <a:solidFill>
                  <a:prstClr val="white"/>
                </a:solidFill>
                <a:latin typeface="Calibri" panose="020F0502020204030204"/>
                <a:ea typeface="+mn-ea"/>
                <a:cs typeface="+mn-cs"/>
              </a:rPr>
              <a:t>Still every breath You drew was</a:t>
            </a:r>
          </a:p>
          <a:p>
            <a:pPr algn="ctr">
              <a:buClrTx/>
              <a:buFontTx/>
              <a:buNone/>
            </a:pPr>
            <a:r>
              <a:rPr lang="en-US" sz="6000" kern="1200" dirty="0" smtClean="0">
                <a:solidFill>
                  <a:prstClr val="white"/>
                </a:solidFill>
                <a:latin typeface="Calibri" panose="020F0502020204030204"/>
                <a:ea typeface="+mn-ea"/>
                <a:cs typeface="+mn-cs"/>
              </a:rPr>
              <a:t>Hallelujah</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612669" cy="1612669"/>
          </a:xfrm>
          <a:prstGeom prst="rect">
            <a:avLst/>
          </a:prstGeom>
        </p:spPr>
      </p:pic>
    </p:spTree>
    <p:extLst>
      <p:ext uri="{BB962C8B-B14F-4D97-AF65-F5344CB8AC3E}">
        <p14:creationId xmlns:p14="http://schemas.microsoft.com/office/powerpoint/2010/main" val="1532582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444" y="1496292"/>
            <a:ext cx="11720945"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Hallelujah, </a:t>
            </a:r>
          </a:p>
          <a:p>
            <a:pPr algn="ctr">
              <a:buClrTx/>
              <a:buFontTx/>
              <a:buNone/>
            </a:pPr>
            <a:r>
              <a:rPr lang="en-US" sz="6000" kern="1200" dirty="0" smtClean="0">
                <a:solidFill>
                  <a:prstClr val="white"/>
                </a:solidFill>
                <a:latin typeface="Calibri" panose="020F0502020204030204"/>
                <a:ea typeface="+mn-ea"/>
                <a:cs typeface="+mn-cs"/>
              </a:rPr>
              <a:t>Hallelujah, </a:t>
            </a:r>
          </a:p>
          <a:p>
            <a:pPr algn="ctr">
              <a:buClrTx/>
              <a:buFontTx/>
              <a:buNone/>
            </a:pPr>
            <a:r>
              <a:rPr lang="en-US" sz="6000" kern="1200" dirty="0" smtClean="0">
                <a:solidFill>
                  <a:prstClr val="white"/>
                </a:solidFill>
                <a:latin typeface="Calibri" panose="020F0502020204030204"/>
                <a:ea typeface="+mn-ea"/>
                <a:cs typeface="+mn-cs"/>
              </a:rPr>
              <a:t>Hallelujah,</a:t>
            </a:r>
          </a:p>
          <a:p>
            <a:pPr algn="ctr">
              <a:buClrTx/>
              <a:buFontTx/>
              <a:buNone/>
            </a:pPr>
            <a:r>
              <a:rPr lang="en-US" sz="6000" kern="1200" dirty="0" err="1" smtClean="0">
                <a:solidFill>
                  <a:prstClr val="white"/>
                </a:solidFill>
                <a:latin typeface="Calibri" panose="020F0502020204030204"/>
                <a:ea typeface="+mn-ea"/>
                <a:cs typeface="+mn-cs"/>
              </a:rPr>
              <a:t>Hallelu</a:t>
            </a:r>
            <a:r>
              <a:rPr lang="en-US" sz="6000" kern="1200" dirty="0" smtClean="0">
                <a:solidFill>
                  <a:prstClr val="white"/>
                </a:solidFill>
                <a:latin typeface="Calibri" panose="020F0502020204030204"/>
                <a:ea typeface="+mn-ea"/>
                <a:cs typeface="+mn-cs"/>
              </a:rPr>
              <a:t>-u-u-u-</a:t>
            </a:r>
            <a:r>
              <a:rPr lang="en-US" sz="6000" kern="1200" dirty="0" err="1" smtClean="0">
                <a:solidFill>
                  <a:prstClr val="white"/>
                </a:solidFill>
                <a:latin typeface="Calibri" panose="020F0502020204030204"/>
                <a:ea typeface="+mn-ea"/>
                <a:cs typeface="+mn-cs"/>
              </a:rPr>
              <a:t>jah</a:t>
            </a:r>
            <a:endParaRPr lang="en-US" sz="6000" kern="1200" dirty="0">
              <a:solidFill>
                <a:prstClr val="white"/>
              </a:solidFill>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0"/>
            <a:ext cx="1770611" cy="1770611"/>
          </a:xfrm>
          <a:prstGeom prst="rect">
            <a:avLst/>
          </a:prstGeom>
        </p:spPr>
      </p:pic>
    </p:spTree>
    <p:extLst>
      <p:ext uri="{BB962C8B-B14F-4D97-AF65-F5344CB8AC3E}">
        <p14:creationId xmlns:p14="http://schemas.microsoft.com/office/powerpoint/2010/main" val="1972573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5513" y="1662545"/>
            <a:ext cx="11272058" cy="3416320"/>
          </a:xfrm>
          <a:prstGeom prst="rect">
            <a:avLst/>
          </a:prstGeom>
          <a:noFill/>
        </p:spPr>
        <p:txBody>
          <a:bodyPr wrap="square" rtlCol="0">
            <a:spAutoFit/>
          </a:bodyPr>
          <a:lstStyle/>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Tell them all about the life</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Of our savior Jesus Christ</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How wonderful He is</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He saved us from a world of sin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1942518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2" name="TextBox 1"/>
          <p:cNvSpPr txBox="1"/>
          <p:nvPr/>
        </p:nvSpPr>
        <p:spPr>
          <a:xfrm>
            <a:off x="3120822" y="1499955"/>
            <a:ext cx="12032216" cy="784830"/>
          </a:xfrm>
          <a:prstGeom prst="rect">
            <a:avLst/>
          </a:prstGeom>
          <a:noFill/>
        </p:spPr>
        <p:txBody>
          <a:bodyPr wrap="square" rtlCol="0">
            <a:spAutoFit/>
          </a:bodyPr>
          <a:lstStyle/>
          <a:p>
            <a:pPr algn="ctr">
              <a:lnSpc>
                <a:spcPts val="5400"/>
              </a:lnSpc>
              <a:defRPr/>
            </a:pPr>
            <a:r>
              <a:rPr lang="en-US" sz="5000" dirty="0">
                <a:solidFill>
                  <a:srgbClr val="FFFFFF"/>
                </a:solidFill>
                <a:latin typeface="Calibri" panose="020F0502020204030204" pitchFamily="34" charset="0"/>
                <a:ea typeface="+mn-ea"/>
                <a:cs typeface="Calibri" panose="020F0502020204030204" pitchFamily="34" charset="0"/>
              </a:rPr>
              <a:t>1 Samuel 28:1-2</a:t>
            </a:r>
          </a:p>
        </p:txBody>
      </p:sp>
      <p:sp>
        <p:nvSpPr>
          <p:cNvPr id="3" name="Rectangle 2"/>
          <p:cNvSpPr/>
          <p:nvPr/>
        </p:nvSpPr>
        <p:spPr>
          <a:xfrm>
            <a:off x="167514" y="1461723"/>
            <a:ext cx="11874961" cy="4939814"/>
          </a:xfrm>
          <a:prstGeom prst="rect">
            <a:avLst/>
          </a:prstGeom>
        </p:spPr>
        <p:txBody>
          <a:bodyPr wrap="square">
            <a:spAutoFit/>
          </a:bodyPr>
          <a:lstStyle/>
          <a:p>
            <a:r>
              <a:rPr lang="en-US" sz="4500" b="1" baseline="30000" dirty="0">
                <a:solidFill>
                  <a:srgbClr val="FFFFFF"/>
                </a:solidFill>
                <a:latin typeface="Calibri" panose="020F0502020204030204" pitchFamily="34" charset="0"/>
                <a:ea typeface="+mn-ea"/>
                <a:cs typeface="Calibri" panose="020F0502020204030204" pitchFamily="34" charset="0"/>
              </a:rPr>
              <a:t>1 </a:t>
            </a:r>
            <a:r>
              <a:rPr lang="en-US" sz="4500" dirty="0">
                <a:solidFill>
                  <a:srgbClr val="FFFFFF"/>
                </a:solidFill>
                <a:latin typeface="Calibri" panose="020F0502020204030204" pitchFamily="34" charset="0"/>
                <a:ea typeface="+mn-ea"/>
                <a:cs typeface="Calibri" panose="020F0502020204030204" pitchFamily="34" charset="0"/>
              </a:rPr>
              <a:t>In those days the Philistines gathered their forces for war, to fight against Israel. And Achish said to David, “Understand that you and your men are to go out with me in the army.” </a:t>
            </a:r>
            <a:r>
              <a:rPr lang="en-US" sz="4500" b="1" baseline="30000" dirty="0">
                <a:solidFill>
                  <a:srgbClr val="FFFFFF"/>
                </a:solidFill>
                <a:latin typeface="Calibri" panose="020F0502020204030204" pitchFamily="34" charset="0"/>
                <a:ea typeface="+mn-ea"/>
                <a:cs typeface="Calibri" panose="020F0502020204030204" pitchFamily="34" charset="0"/>
              </a:rPr>
              <a:t>2 </a:t>
            </a:r>
            <a:r>
              <a:rPr lang="en-US" sz="4500" dirty="0">
                <a:solidFill>
                  <a:srgbClr val="FFFFFF"/>
                </a:solidFill>
                <a:latin typeface="Calibri" panose="020F0502020204030204" pitchFamily="34" charset="0"/>
                <a:ea typeface="+mn-ea"/>
                <a:cs typeface="Calibri" panose="020F0502020204030204" pitchFamily="34" charset="0"/>
              </a:rPr>
              <a:t>David said to Achish, “Very well, you shall know what your servant can do.” And Achish said to David, “Very well, I will make you my bodyguard for life.”</a:t>
            </a:r>
          </a:p>
        </p:txBody>
      </p:sp>
      <p:pic>
        <p:nvPicPr>
          <p:cNvPr id="3080" name="Picture 8" descr="Congregational Bible 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4"/>
            <a:ext cx="12192000" cy="69547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0848" y="1460650"/>
            <a:ext cx="11488289" cy="1077218"/>
          </a:xfrm>
          <a:prstGeom prst="rect">
            <a:avLst/>
          </a:prstGeom>
          <a:noFill/>
        </p:spPr>
        <p:txBody>
          <a:bodyPr wrap="square" rtlCol="0">
            <a:spAutoFit/>
          </a:bodyPr>
          <a:lstStyle/>
          <a:p>
            <a:pPr algn="ctr"/>
            <a:r>
              <a:rPr lang="en-US" sz="6400" dirty="0" smtClean="0">
                <a:solidFill>
                  <a:srgbClr val="FFFFFF"/>
                </a:solidFill>
                <a:latin typeface="Arial Black" panose="020B0A04020102020204" pitchFamily="34" charset="0"/>
                <a:ea typeface="+mn-ea"/>
              </a:rPr>
              <a:t>Where’s The Baby</a:t>
            </a:r>
            <a:endParaRPr lang="en-US" sz="6400" dirty="0">
              <a:solidFill>
                <a:srgbClr val="FFFFFF"/>
              </a:solidFill>
              <a:latin typeface="Arial Black" panose="020B0A04020102020204" pitchFamily="34" charset="0"/>
              <a:ea typeface="+mn-ea"/>
            </a:endParaRPr>
          </a:p>
        </p:txBody>
      </p:sp>
      <p:sp>
        <p:nvSpPr>
          <p:cNvPr id="7" name="TextBox 6"/>
          <p:cNvSpPr txBox="1"/>
          <p:nvPr/>
        </p:nvSpPr>
        <p:spPr>
          <a:xfrm>
            <a:off x="1502833" y="4685497"/>
            <a:ext cx="9186334" cy="1990288"/>
          </a:xfrm>
          <a:prstGeom prst="rect">
            <a:avLst/>
          </a:prstGeom>
          <a:noFill/>
        </p:spPr>
        <p:txBody>
          <a:bodyPr wrap="square" rtlCol="0">
            <a:spAutoFit/>
          </a:bodyPr>
          <a:lstStyle/>
          <a:p>
            <a:pPr algn="ctr">
              <a:lnSpc>
                <a:spcPts val="7400"/>
              </a:lnSpc>
            </a:pPr>
            <a:r>
              <a:rPr lang="en-US" sz="8000" dirty="0" smtClean="0">
                <a:solidFill>
                  <a:srgbClr val="FFFFFF"/>
                </a:solidFill>
                <a:latin typeface="Ink Free" panose="03080402000500000000" pitchFamily="66" charset="0"/>
                <a:ea typeface="+mn-ea"/>
              </a:rPr>
              <a:t>Luke 2:1-7</a:t>
            </a:r>
          </a:p>
          <a:p>
            <a:pPr algn="ctr">
              <a:lnSpc>
                <a:spcPts val="7400"/>
              </a:lnSpc>
            </a:pPr>
            <a:r>
              <a:rPr kumimoji="0" lang="en-US" sz="8000" b="0" i="0" u="none" strike="noStrike" kern="0" cap="none" spc="0" normalizeH="0" baseline="0" noProof="0" dirty="0" smtClean="0">
                <a:ln>
                  <a:noFill/>
                </a:ln>
                <a:solidFill>
                  <a:srgbClr val="FFFFFF"/>
                </a:solidFill>
                <a:effectLst/>
                <a:uLnTx/>
                <a:uFillTx/>
                <a:latin typeface="Ink Free" panose="03080402000500000000" pitchFamily="66" charset="0"/>
                <a:ea typeface="+mn-ea"/>
                <a:cs typeface="Arial"/>
                <a:sym typeface="Arial"/>
              </a:rPr>
              <a:t>Matthew</a:t>
            </a:r>
            <a:r>
              <a:rPr kumimoji="0" lang="en-US" sz="8000" b="0" i="0" u="none" strike="noStrike" kern="0" cap="none" spc="0" normalizeH="0" noProof="0" dirty="0" smtClean="0">
                <a:ln>
                  <a:noFill/>
                </a:ln>
                <a:solidFill>
                  <a:srgbClr val="FFFFFF"/>
                </a:solidFill>
                <a:effectLst/>
                <a:uLnTx/>
                <a:uFillTx/>
                <a:latin typeface="Ink Free" panose="03080402000500000000" pitchFamily="66" charset="0"/>
                <a:ea typeface="+mn-ea"/>
                <a:cs typeface="Arial"/>
                <a:sym typeface="Arial"/>
              </a:rPr>
              <a:t> 2:1-6</a:t>
            </a:r>
            <a:endParaRPr kumimoji="0" lang="en-US" sz="8000" b="0" i="0" u="none" strike="noStrike" kern="0" cap="none" spc="0" normalizeH="0" baseline="0" noProof="0" dirty="0">
              <a:ln>
                <a:noFill/>
              </a:ln>
              <a:solidFill>
                <a:srgbClr val="FFFFFF"/>
              </a:solidFill>
              <a:effectLst/>
              <a:uLnTx/>
              <a:uFillTx/>
              <a:latin typeface="Ink Free" panose="03080402000500000000" pitchFamily="66" charset="0"/>
              <a:ea typeface="+mn-ea"/>
              <a:cs typeface="Arial"/>
              <a:sym typeface="Arial"/>
            </a:endParaRPr>
          </a:p>
        </p:txBody>
      </p:sp>
      <p:sp>
        <p:nvSpPr>
          <p:cNvPr id="4" name="TextBox 3"/>
          <p:cNvSpPr txBox="1"/>
          <p:nvPr/>
        </p:nvSpPr>
        <p:spPr>
          <a:xfrm>
            <a:off x="1789025" y="113888"/>
            <a:ext cx="8631936" cy="1323439"/>
          </a:xfrm>
          <a:prstGeom prst="rect">
            <a:avLst/>
          </a:prstGeom>
          <a:noFill/>
        </p:spPr>
        <p:txBody>
          <a:bodyPr wrap="square" rtlCol="0">
            <a:spAutoFit/>
          </a:bodyPr>
          <a:lstStyle/>
          <a:p>
            <a:pPr algn="ctr"/>
            <a:r>
              <a:rPr lang="en-US" sz="8000" dirty="0">
                <a:solidFill>
                  <a:srgbClr val="FFFFFF"/>
                </a:solidFill>
                <a:latin typeface="Ink Free" panose="03080402000500000000" pitchFamily="66" charset="0"/>
                <a:ea typeface="+mn-ea"/>
              </a:rPr>
              <a:t>Today’s Scripture</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7885" y="2514340"/>
            <a:ext cx="2931916" cy="205671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5" y="266907"/>
            <a:ext cx="1798960" cy="1798960"/>
          </a:xfrm>
          <a:prstGeom prst="rect">
            <a:avLst/>
          </a:prstGeom>
        </p:spPr>
      </p:pic>
    </p:spTree>
    <p:extLst>
      <p:ext uri="{BB962C8B-B14F-4D97-AF65-F5344CB8AC3E}">
        <p14:creationId xmlns:p14="http://schemas.microsoft.com/office/powerpoint/2010/main" val="21675988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12192000" cy="6880485"/>
          </a:xfrm>
          <a:prstGeom prst="rect">
            <a:avLst/>
          </a:prstGeom>
        </p:spPr>
      </p:pic>
      <p:sp>
        <p:nvSpPr>
          <p:cNvPr id="4" name="Rectangle 3"/>
          <p:cNvSpPr/>
          <p:nvPr/>
        </p:nvSpPr>
        <p:spPr>
          <a:xfrm>
            <a:off x="2743641" y="181234"/>
            <a:ext cx="6704717"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Luke 2:1-2</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482178" y="1722188"/>
            <a:ext cx="11122390" cy="4708981"/>
          </a:xfrm>
          <a:prstGeom prst="rect">
            <a:avLst/>
          </a:prstGeom>
          <a:noFill/>
        </p:spPr>
        <p:txBody>
          <a:bodyPr wrap="square" rtlCol="0">
            <a:spAutoFit/>
          </a:bodyPr>
          <a:lstStyle/>
          <a:p>
            <a:r>
              <a:rPr lang="en-US" sz="6000" b="1" baseline="30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1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In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those days a decree went out from Caesar Augustus that all the world should be registered. </a:t>
            </a:r>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2 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This was the first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registration when Quirinius</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 was governor of Syria.</a:t>
            </a:r>
            <a:endParaRPr lang="en-US" sz="60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69" y="181234"/>
            <a:ext cx="1540954" cy="1540954"/>
          </a:xfrm>
          <a:prstGeom prst="rect">
            <a:avLst/>
          </a:prstGeom>
        </p:spPr>
      </p:pic>
    </p:spTree>
    <p:extLst>
      <p:ext uri="{BB962C8B-B14F-4D97-AF65-F5344CB8AC3E}">
        <p14:creationId xmlns:p14="http://schemas.microsoft.com/office/powerpoint/2010/main" val="395702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12192000" cy="6880485"/>
          </a:xfrm>
          <a:prstGeom prst="rect">
            <a:avLst/>
          </a:prstGeom>
        </p:spPr>
      </p:pic>
      <p:sp>
        <p:nvSpPr>
          <p:cNvPr id="4" name="Rectangle 3"/>
          <p:cNvSpPr/>
          <p:nvPr/>
        </p:nvSpPr>
        <p:spPr>
          <a:xfrm>
            <a:off x="2743641" y="181234"/>
            <a:ext cx="6704717"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Luke 2:3-4</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173769" y="1378131"/>
            <a:ext cx="11779933" cy="5262979"/>
          </a:xfrm>
          <a:prstGeom prst="rect">
            <a:avLst/>
          </a:prstGeom>
          <a:noFill/>
        </p:spPr>
        <p:txBody>
          <a:bodyPr wrap="square" rtlCol="0">
            <a:spAutoFit/>
          </a:bodyPr>
          <a:lstStyle/>
          <a:p>
            <a:r>
              <a:rPr lang="en-US" sz="56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3 </a:t>
            </a:r>
            <a:r>
              <a:rPr lang="en-US" sz="5600" dirty="0">
                <a:solidFill>
                  <a:schemeClr val="bg1"/>
                </a:solidFill>
                <a:latin typeface="Calibri" panose="020F0502020204030204" pitchFamily="34" charset="0"/>
                <a:ea typeface="Calibri" panose="020F0502020204030204" pitchFamily="34" charset="0"/>
                <a:cs typeface="Calibri" panose="020F0502020204030204" pitchFamily="34" charset="0"/>
              </a:rPr>
              <a:t>And all went to be registered, each to his own town. </a:t>
            </a:r>
            <a:r>
              <a:rPr lang="en-US" sz="56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4 </a:t>
            </a:r>
            <a:r>
              <a:rPr lang="en-US" sz="5600" dirty="0">
                <a:solidFill>
                  <a:schemeClr val="bg1"/>
                </a:solidFill>
                <a:latin typeface="Calibri" panose="020F0502020204030204" pitchFamily="34" charset="0"/>
                <a:ea typeface="Calibri" panose="020F0502020204030204" pitchFamily="34" charset="0"/>
                <a:cs typeface="Calibri" panose="020F0502020204030204" pitchFamily="34" charset="0"/>
              </a:rPr>
              <a:t>And Joseph also went up from Galilee, from the </a:t>
            </a:r>
            <a:r>
              <a:rPr lang="en-US" sz="56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town of Nazareth</a:t>
            </a:r>
            <a:r>
              <a:rPr lang="en-US" sz="5600" dirty="0">
                <a:solidFill>
                  <a:schemeClr val="bg1"/>
                </a:solidFill>
                <a:latin typeface="Calibri" panose="020F0502020204030204" pitchFamily="34" charset="0"/>
                <a:ea typeface="Calibri" panose="020F0502020204030204" pitchFamily="34" charset="0"/>
                <a:cs typeface="Calibri" panose="020F0502020204030204" pitchFamily="34" charset="0"/>
              </a:rPr>
              <a:t>, to Judea, to the city of David, which </a:t>
            </a:r>
            <a:r>
              <a:rPr lang="en-US" sz="56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is called Bethlehem, because </a:t>
            </a:r>
            <a:r>
              <a:rPr lang="en-US" sz="5600" dirty="0">
                <a:solidFill>
                  <a:schemeClr val="bg1"/>
                </a:solidFill>
                <a:latin typeface="Calibri" panose="020F0502020204030204" pitchFamily="34" charset="0"/>
                <a:ea typeface="Calibri" panose="020F0502020204030204" pitchFamily="34" charset="0"/>
                <a:cs typeface="Calibri" panose="020F0502020204030204" pitchFamily="34" charset="0"/>
              </a:rPr>
              <a:t>he was of the house and lineage of David,</a:t>
            </a:r>
            <a:endParaRPr lang="en-US" sz="5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8906"/>
            <a:ext cx="1438102" cy="1438102"/>
          </a:xfrm>
          <a:prstGeom prst="rect">
            <a:avLst/>
          </a:prstGeom>
        </p:spPr>
      </p:pic>
    </p:spTree>
    <p:extLst>
      <p:ext uri="{BB962C8B-B14F-4D97-AF65-F5344CB8AC3E}">
        <p14:creationId xmlns:p14="http://schemas.microsoft.com/office/powerpoint/2010/main" val="3664836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12192000" cy="6880485"/>
          </a:xfrm>
          <a:prstGeom prst="rect">
            <a:avLst/>
          </a:prstGeom>
        </p:spPr>
      </p:pic>
      <p:sp>
        <p:nvSpPr>
          <p:cNvPr id="4" name="Rectangle 3"/>
          <p:cNvSpPr/>
          <p:nvPr/>
        </p:nvSpPr>
        <p:spPr>
          <a:xfrm>
            <a:off x="2743641" y="181234"/>
            <a:ext cx="6704717"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Luke 2:5-6</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06032" y="1876895"/>
            <a:ext cx="11779933" cy="3785652"/>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5 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to be registered with Mary, his betrothed</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 who was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with child. </a:t>
            </a:r>
            <a:r>
              <a:rPr lang="en-US" sz="6000" b="1" baseline="30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6</a:t>
            </a:r>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while they were there, the time came for her to give birth.</a:t>
            </a:r>
            <a:endParaRPr lang="en-US" sz="5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8906"/>
            <a:ext cx="1438102" cy="1438102"/>
          </a:xfrm>
          <a:prstGeom prst="rect">
            <a:avLst/>
          </a:prstGeom>
        </p:spPr>
      </p:pic>
    </p:spTree>
    <p:extLst>
      <p:ext uri="{BB962C8B-B14F-4D97-AF65-F5344CB8AC3E}">
        <p14:creationId xmlns:p14="http://schemas.microsoft.com/office/powerpoint/2010/main" val="31455816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12192000" cy="6880485"/>
          </a:xfrm>
          <a:prstGeom prst="rect">
            <a:avLst/>
          </a:prstGeom>
        </p:spPr>
      </p:pic>
      <p:sp>
        <p:nvSpPr>
          <p:cNvPr id="4" name="Rectangle 3"/>
          <p:cNvSpPr/>
          <p:nvPr/>
        </p:nvSpPr>
        <p:spPr>
          <a:xfrm>
            <a:off x="2743641" y="181234"/>
            <a:ext cx="6704717"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Luke 2:7</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06032" y="1876895"/>
            <a:ext cx="11779933" cy="4708981"/>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7 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she gave birth to her firstborn son and wrapped him in swaddling cloths and laid him in a manger, because there was no place for them in the inn</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5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8906"/>
            <a:ext cx="1438102" cy="1438102"/>
          </a:xfrm>
          <a:prstGeom prst="rect">
            <a:avLst/>
          </a:prstGeom>
        </p:spPr>
      </p:pic>
    </p:spTree>
    <p:extLst>
      <p:ext uri="{BB962C8B-B14F-4D97-AF65-F5344CB8AC3E}">
        <p14:creationId xmlns:p14="http://schemas.microsoft.com/office/powerpoint/2010/main" val="26078259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12192000" cy="6880485"/>
          </a:xfrm>
          <a:prstGeom prst="rect">
            <a:avLst/>
          </a:prstGeom>
        </p:spPr>
      </p:pic>
      <p:sp>
        <p:nvSpPr>
          <p:cNvPr id="4" name="Rectangle 3"/>
          <p:cNvSpPr/>
          <p:nvPr/>
        </p:nvSpPr>
        <p:spPr>
          <a:xfrm>
            <a:off x="2743641" y="181234"/>
            <a:ext cx="6704717"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Matthew 2:1</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97472" y="1846461"/>
            <a:ext cx="11779933" cy="4708981"/>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1</a:t>
            </a:r>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6000" dirty="0"/>
              <a:t>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Now after Jesus was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born in Bethlehem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of Judea in the days of Herod the king, behold,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wise men</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 from the east came to Jerusalem,</a:t>
            </a:r>
            <a:endParaRPr lang="en-US" sz="5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8906"/>
            <a:ext cx="1438102" cy="1438102"/>
          </a:xfrm>
          <a:prstGeom prst="rect">
            <a:avLst/>
          </a:prstGeom>
        </p:spPr>
      </p:pic>
    </p:spTree>
    <p:extLst>
      <p:ext uri="{BB962C8B-B14F-4D97-AF65-F5344CB8AC3E}">
        <p14:creationId xmlns:p14="http://schemas.microsoft.com/office/powerpoint/2010/main" val="1784724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12192000" cy="6880485"/>
          </a:xfrm>
          <a:prstGeom prst="rect">
            <a:avLst/>
          </a:prstGeom>
        </p:spPr>
      </p:pic>
      <p:sp>
        <p:nvSpPr>
          <p:cNvPr id="4" name="Rectangle 3"/>
          <p:cNvSpPr/>
          <p:nvPr/>
        </p:nvSpPr>
        <p:spPr>
          <a:xfrm>
            <a:off x="2743641" y="181234"/>
            <a:ext cx="6704717"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Matthew 2:2-3</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06032" y="1196897"/>
            <a:ext cx="11779933" cy="5632311"/>
          </a:xfrm>
          <a:prstGeom prst="rect">
            <a:avLst/>
          </a:prstGeom>
          <a:noFill/>
        </p:spPr>
        <p:txBody>
          <a:bodyPr wrap="square" rtlCol="0">
            <a:spAutoFit/>
          </a:bodyPr>
          <a:lstStyle/>
          <a:p>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2 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saying, “Where is he who has been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king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of the Jews? For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we saw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saw his star when it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rose</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 and have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come to worship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him.” </a:t>
            </a:r>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3 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When Herod the king heard this, he was troubled, and all Jerusalem with him;</a:t>
            </a:r>
            <a:endParaRPr lang="en-US" sz="5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8906"/>
            <a:ext cx="1329268" cy="1329268"/>
          </a:xfrm>
          <a:prstGeom prst="rect">
            <a:avLst/>
          </a:prstGeom>
        </p:spPr>
      </p:pic>
    </p:spTree>
    <p:extLst>
      <p:ext uri="{BB962C8B-B14F-4D97-AF65-F5344CB8AC3E}">
        <p14:creationId xmlns:p14="http://schemas.microsoft.com/office/powerpoint/2010/main" val="176228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12192000" cy="6880485"/>
          </a:xfrm>
          <a:prstGeom prst="rect">
            <a:avLst/>
          </a:prstGeom>
        </p:spPr>
      </p:pic>
      <p:sp>
        <p:nvSpPr>
          <p:cNvPr id="4" name="Rectangle 3"/>
          <p:cNvSpPr/>
          <p:nvPr/>
        </p:nvSpPr>
        <p:spPr>
          <a:xfrm>
            <a:off x="2743641" y="181234"/>
            <a:ext cx="6704717"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Matthew 2:4-5</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06032" y="1196897"/>
            <a:ext cx="11779933" cy="5632311"/>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4 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assembling all the chief priests and scribes of the people, he inquired of them where the Christ was to be born. </a:t>
            </a:r>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5 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They told him, “In Bethlehem of Judea, for so it is written by the prophet:</a:t>
            </a:r>
            <a:endParaRPr lang="en-US" sz="5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8906"/>
            <a:ext cx="1278468" cy="1278468"/>
          </a:xfrm>
          <a:prstGeom prst="rect">
            <a:avLst/>
          </a:prstGeom>
        </p:spPr>
      </p:pic>
    </p:spTree>
    <p:extLst>
      <p:ext uri="{BB962C8B-B14F-4D97-AF65-F5344CB8AC3E}">
        <p14:creationId xmlns:p14="http://schemas.microsoft.com/office/powerpoint/2010/main" val="26998285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12192000" cy="6880485"/>
          </a:xfrm>
          <a:prstGeom prst="rect">
            <a:avLst/>
          </a:prstGeom>
        </p:spPr>
      </p:pic>
      <p:sp>
        <p:nvSpPr>
          <p:cNvPr id="4" name="Rectangle 3"/>
          <p:cNvSpPr/>
          <p:nvPr/>
        </p:nvSpPr>
        <p:spPr>
          <a:xfrm>
            <a:off x="2743641" y="181234"/>
            <a:ext cx="6704717"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Matthew 2:6</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06032" y="1659126"/>
            <a:ext cx="11779933" cy="4708981"/>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6 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you, O Bethlehem, in the land of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Judah, are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by no means least among the rulers of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Judah; for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from you shall come a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ruler who will shepherd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my people Israel.’”</a:t>
            </a:r>
            <a:endParaRPr lang="en-US" sz="56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8906"/>
            <a:ext cx="1278468" cy="1278468"/>
          </a:xfrm>
          <a:prstGeom prst="rect">
            <a:avLst/>
          </a:prstGeom>
        </p:spPr>
      </p:pic>
    </p:spTree>
    <p:extLst>
      <p:ext uri="{BB962C8B-B14F-4D97-AF65-F5344CB8AC3E}">
        <p14:creationId xmlns:p14="http://schemas.microsoft.com/office/powerpoint/2010/main" val="10674699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736" y="1687513"/>
            <a:ext cx="11887200" cy="1655762"/>
          </a:xfrm>
        </p:spPr>
        <p:txBody>
          <a:bodyPr>
            <a:noAutofit/>
          </a:bodyPr>
          <a:lstStyle/>
          <a:p>
            <a:pPr lvl="0">
              <a:lnSpc>
                <a:spcPct val="115000"/>
              </a:lnSpc>
              <a:spcBef>
                <a:spcPts val="0"/>
              </a:spcBef>
              <a:buClr>
                <a:srgbClr val="000000"/>
              </a:buClr>
            </a:pPr>
            <a:r>
              <a:rPr lang="en-US" sz="6000" b="1" kern="0" dirty="0">
                <a:solidFill>
                  <a:schemeClr val="bg1"/>
                </a:solidFill>
                <a:latin typeface="Cavolini" panose="03000502040302020204" pitchFamily="66" charset="0"/>
                <a:ea typeface="Dancing Script"/>
                <a:cs typeface="Cavolini" panose="03000502040302020204" pitchFamily="66" charset="0"/>
                <a:sym typeface="Dancing Script"/>
              </a:rPr>
              <a:t>Welcome to</a:t>
            </a:r>
          </a:p>
          <a:p>
            <a:pPr lvl="0">
              <a:lnSpc>
                <a:spcPct val="115000"/>
              </a:lnSpc>
              <a:spcBef>
                <a:spcPts val="0"/>
              </a:spcBef>
              <a:buClr>
                <a:srgbClr val="000000"/>
              </a:buClr>
            </a:pPr>
            <a:r>
              <a:rPr lang="en-US" sz="6000" b="1" kern="0" dirty="0">
                <a:solidFill>
                  <a:schemeClr val="bg1"/>
                </a:solidFill>
                <a:latin typeface="Cavolini" panose="03000502040302020204" pitchFamily="66" charset="0"/>
                <a:ea typeface="Dancing Script"/>
                <a:cs typeface="Cavolini" panose="03000502040302020204" pitchFamily="66" charset="0"/>
                <a:sym typeface="Dancing Script"/>
              </a:rPr>
              <a:t>Heritage Country Church</a:t>
            </a:r>
          </a:p>
          <a:p>
            <a:endParaRPr lang="en-US" sz="66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12" y="5229225"/>
            <a:ext cx="1486615" cy="1422226"/>
          </a:xfrm>
          <a:prstGeom prst="rect">
            <a:avLst/>
          </a:prstGeom>
        </p:spPr>
      </p:pic>
      <p:pic>
        <p:nvPicPr>
          <p:cNvPr id="5122" name="Picture 2" descr="Christian Christmas Nativity Scene of baby Jesus in the manger with Mary  and Joseph in silhouette surrounded by animals and the three wise men magi  with the city of Bethlehem in the"/>
          <p:cNvPicPr>
            <a:picLocks noChangeAspect="1" noChangeArrowheads="1"/>
          </p:cNvPicPr>
          <p:nvPr/>
        </p:nvPicPr>
        <p:blipFill rotWithShape="1">
          <a:blip r:embed="rId3">
            <a:extLst>
              <a:ext uri="{28A0092B-C50C-407E-A947-70E740481C1C}">
                <a14:useLocalDpi xmlns:a14="http://schemas.microsoft.com/office/drawing/2010/main" val="0"/>
              </a:ext>
            </a:extLst>
          </a:blip>
          <a:srcRect t="11636"/>
          <a:stretch/>
        </p:blipFill>
        <p:spPr bwMode="auto">
          <a:xfrm>
            <a:off x="-1" y="-8313"/>
            <a:ext cx="121982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6602" y="0"/>
            <a:ext cx="11405061" cy="2003625"/>
          </a:xfrm>
          <a:prstGeom prst="rect">
            <a:avLst/>
          </a:prstGeom>
        </p:spPr>
        <p:txBody>
          <a:bodyPr wrap="square">
            <a:spAutoFit/>
          </a:bodyPr>
          <a:lstStyle/>
          <a:p>
            <a:pPr lvl="0" algn="ctr">
              <a:lnSpc>
                <a:spcPct val="115000"/>
              </a:lnSpc>
            </a:pPr>
            <a:r>
              <a:rPr lang="en-US" sz="5400" b="1" dirty="0">
                <a:latin typeface="Cavolini" panose="03000502040302020204" pitchFamily="66" charset="0"/>
                <a:ea typeface="Dancing Script"/>
                <a:cs typeface="Cavolini" panose="03000502040302020204" pitchFamily="66" charset="0"/>
                <a:sym typeface="Dancing Script"/>
              </a:rPr>
              <a:t>Welcome to</a:t>
            </a:r>
          </a:p>
          <a:p>
            <a:pPr lvl="0" algn="ctr">
              <a:lnSpc>
                <a:spcPct val="115000"/>
              </a:lnSpc>
            </a:pPr>
            <a:r>
              <a:rPr lang="en-US" sz="5400" b="1" dirty="0">
                <a:latin typeface="Cavolini" panose="03000502040302020204" pitchFamily="66" charset="0"/>
                <a:ea typeface="Dancing Script"/>
                <a:cs typeface="Cavolini" panose="03000502040302020204" pitchFamily="66" charset="0"/>
                <a:sym typeface="Dancing Script"/>
              </a:rPr>
              <a:t>Heritage Country Church</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30788"/>
            <a:ext cx="1770611" cy="1770611"/>
          </a:xfrm>
          <a:prstGeom prst="rect">
            <a:avLst/>
          </a:prstGeom>
        </p:spPr>
      </p:pic>
    </p:spTree>
    <p:extLst>
      <p:ext uri="{BB962C8B-B14F-4D97-AF65-F5344CB8AC3E}">
        <p14:creationId xmlns:p14="http://schemas.microsoft.com/office/powerpoint/2010/main" val="2734270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5513" y="1662545"/>
            <a:ext cx="11272058" cy="3416320"/>
          </a:xfrm>
          <a:prstGeom prst="rect">
            <a:avLst/>
          </a:prstGeom>
          <a:noFill/>
        </p:spPr>
        <p:txBody>
          <a:bodyPr wrap="square" rtlCol="0">
            <a:spAutoFit/>
          </a:bodyPr>
          <a:lstStyle/>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You are His daughter and His sons</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He doesn’t judge for what you’ve done</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Don’t let the devil have control</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Let God’s spirit fill your soul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396684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E06ACA-85D7-45E2-8DE2-88A4AB1EE90C}"/>
              </a:ext>
            </a:extLst>
          </p:cNvPr>
          <p:cNvSpPr>
            <a:spLocks noGrp="1"/>
          </p:cNvSpPr>
          <p:nvPr>
            <p:ph type="title"/>
          </p:nvPr>
        </p:nvSpPr>
        <p:spPr/>
        <p:txBody>
          <a:bodyPr>
            <a:normAutofit/>
          </a:bodyPr>
          <a:lstStyle/>
          <a:p>
            <a:pPr algn="ctr"/>
            <a:r>
              <a:rPr lang="en-US" sz="6000" dirty="0">
                <a:solidFill>
                  <a:schemeClr val="bg1"/>
                </a:solidFill>
                <a:latin typeface="+mn-lt"/>
              </a:rPr>
              <a:t>Mary Did You Know </a:t>
            </a:r>
          </a:p>
        </p:txBody>
      </p:sp>
      <p:sp>
        <p:nvSpPr>
          <p:cNvPr id="3" name="Content Placeholder 2">
            <a:extLst>
              <a:ext uri="{FF2B5EF4-FFF2-40B4-BE49-F238E27FC236}">
                <a16:creationId xmlns="" xmlns:a16="http://schemas.microsoft.com/office/drawing/2014/main" id="{3F3C2E36-62F2-4F8C-B55B-8D80AF88BC14}"/>
              </a:ext>
            </a:extLst>
          </p:cNvPr>
          <p:cNvSpPr>
            <a:spLocks noGrp="1"/>
          </p:cNvSpPr>
          <p:nvPr>
            <p:ph idx="1"/>
          </p:nvPr>
        </p:nvSpPr>
        <p:spPr>
          <a:xfrm>
            <a:off x="362465" y="2098675"/>
            <a:ext cx="11467070" cy="4351338"/>
          </a:xfrm>
        </p:spPr>
        <p:txBody>
          <a:bodyPr>
            <a:normAutofit/>
          </a:bodyPr>
          <a:lstStyle/>
          <a:p>
            <a:pPr marL="0" indent="0" algn="ctr">
              <a:buNone/>
            </a:pPr>
            <a:r>
              <a:rPr lang="en-US" sz="5400" dirty="0">
                <a:solidFill>
                  <a:schemeClr val="bg1"/>
                </a:solidFill>
              </a:rPr>
              <a:t>Mary, did you </a:t>
            </a:r>
            <a:r>
              <a:rPr lang="en-US" sz="5400" dirty="0" smtClean="0">
                <a:solidFill>
                  <a:schemeClr val="bg1"/>
                </a:solidFill>
              </a:rPr>
              <a:t>know that </a:t>
            </a:r>
            <a:r>
              <a:rPr lang="en-US" sz="5400" dirty="0">
                <a:solidFill>
                  <a:schemeClr val="bg1"/>
                </a:solidFill>
              </a:rPr>
              <a:t>your baby boy</a:t>
            </a:r>
          </a:p>
          <a:p>
            <a:pPr marL="0" indent="0" algn="ctr">
              <a:buNone/>
            </a:pPr>
            <a:r>
              <a:rPr lang="en-US" sz="5400" dirty="0">
                <a:solidFill>
                  <a:schemeClr val="bg1"/>
                </a:solidFill>
              </a:rPr>
              <a:t>Would someday walk on </a:t>
            </a:r>
            <a:r>
              <a:rPr lang="en-US" sz="5400" dirty="0" smtClean="0">
                <a:solidFill>
                  <a:schemeClr val="bg1"/>
                </a:solidFill>
              </a:rPr>
              <a:t>water</a:t>
            </a:r>
          </a:p>
          <a:p>
            <a:pPr marL="0" lvl="0" indent="0" algn="ctr">
              <a:buNone/>
            </a:pPr>
            <a:r>
              <a:rPr lang="en-US" sz="5400" dirty="0">
                <a:solidFill>
                  <a:prstClr val="white"/>
                </a:solidFill>
              </a:rPr>
              <a:t>Mary, did you know that your baby boy</a:t>
            </a:r>
          </a:p>
          <a:p>
            <a:pPr marL="0" lvl="0" indent="0" algn="ctr">
              <a:buNone/>
            </a:pPr>
            <a:r>
              <a:rPr lang="en-US" sz="5400" dirty="0">
                <a:solidFill>
                  <a:prstClr val="white"/>
                </a:solidFill>
              </a:rPr>
              <a:t>Would save our sons and daughters?</a:t>
            </a:r>
          </a:p>
          <a:p>
            <a:pPr marL="0" indent="0" algn="ctr">
              <a:buNone/>
            </a:pPr>
            <a:endParaRPr lang="en-US" sz="5400"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69" y="181234"/>
            <a:ext cx="1540954" cy="1540954"/>
          </a:xfrm>
          <a:prstGeom prst="rect">
            <a:avLst/>
          </a:prstGeom>
        </p:spPr>
      </p:pic>
    </p:spTree>
    <p:extLst>
      <p:ext uri="{BB962C8B-B14F-4D97-AF65-F5344CB8AC3E}">
        <p14:creationId xmlns:p14="http://schemas.microsoft.com/office/powerpoint/2010/main" val="19992469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F3C2E36-62F2-4F8C-B55B-8D80AF88BC14}"/>
              </a:ext>
            </a:extLst>
          </p:cNvPr>
          <p:cNvSpPr>
            <a:spLocks noGrp="1"/>
          </p:cNvSpPr>
          <p:nvPr>
            <p:ph idx="1"/>
          </p:nvPr>
        </p:nvSpPr>
        <p:spPr>
          <a:xfrm>
            <a:off x="403654" y="1825625"/>
            <a:ext cx="11574162" cy="4351338"/>
          </a:xfrm>
        </p:spPr>
        <p:txBody>
          <a:bodyPr>
            <a:normAutofit/>
          </a:bodyPr>
          <a:lstStyle/>
          <a:p>
            <a:pPr marL="0" indent="0" algn="ctr">
              <a:buNone/>
            </a:pPr>
            <a:r>
              <a:rPr lang="en-US" sz="5400" dirty="0">
                <a:solidFill>
                  <a:schemeClr val="bg1"/>
                </a:solidFill>
              </a:rPr>
              <a:t>Did you know that your baby boy</a:t>
            </a:r>
          </a:p>
          <a:p>
            <a:pPr marL="0" indent="0" algn="ctr">
              <a:buNone/>
            </a:pPr>
            <a:r>
              <a:rPr lang="en-US" sz="5400" dirty="0">
                <a:solidFill>
                  <a:schemeClr val="bg1"/>
                </a:solidFill>
              </a:rPr>
              <a:t>Has come to make you new?</a:t>
            </a:r>
          </a:p>
          <a:p>
            <a:pPr marL="0" indent="0" algn="ctr">
              <a:buNone/>
            </a:pPr>
            <a:r>
              <a:rPr lang="en-US" sz="5400" dirty="0">
                <a:solidFill>
                  <a:schemeClr val="bg1"/>
                </a:solidFill>
              </a:rPr>
              <a:t>The child that you’ve delivered</a:t>
            </a:r>
          </a:p>
          <a:p>
            <a:pPr marL="0" indent="0" algn="ctr">
              <a:buNone/>
            </a:pPr>
            <a:r>
              <a:rPr lang="en-US" sz="5400" dirty="0">
                <a:solidFill>
                  <a:schemeClr val="bg1"/>
                </a:solidFill>
              </a:rPr>
              <a:t>Will soon deliver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69" y="181234"/>
            <a:ext cx="1540954" cy="1540954"/>
          </a:xfrm>
          <a:prstGeom prst="rect">
            <a:avLst/>
          </a:prstGeom>
        </p:spPr>
      </p:pic>
    </p:spTree>
    <p:extLst>
      <p:ext uri="{BB962C8B-B14F-4D97-AF65-F5344CB8AC3E}">
        <p14:creationId xmlns:p14="http://schemas.microsoft.com/office/powerpoint/2010/main" val="9639493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F3C2E36-62F2-4F8C-B55B-8D80AF88BC14}"/>
              </a:ext>
            </a:extLst>
          </p:cNvPr>
          <p:cNvSpPr>
            <a:spLocks noGrp="1"/>
          </p:cNvSpPr>
          <p:nvPr>
            <p:ph idx="1"/>
          </p:nvPr>
        </p:nvSpPr>
        <p:spPr>
          <a:xfrm>
            <a:off x="350108" y="1891528"/>
            <a:ext cx="11491784" cy="4351338"/>
          </a:xfrm>
        </p:spPr>
        <p:txBody>
          <a:bodyPr>
            <a:normAutofit/>
          </a:bodyPr>
          <a:lstStyle/>
          <a:p>
            <a:pPr marL="0" indent="0" algn="ctr">
              <a:buNone/>
            </a:pPr>
            <a:r>
              <a:rPr lang="en-US" sz="5400" dirty="0">
                <a:solidFill>
                  <a:schemeClr val="bg1"/>
                </a:solidFill>
              </a:rPr>
              <a:t>Mary, did you </a:t>
            </a:r>
            <a:r>
              <a:rPr lang="en-US" sz="5400" dirty="0" smtClean="0">
                <a:solidFill>
                  <a:schemeClr val="bg1"/>
                </a:solidFill>
              </a:rPr>
              <a:t>know that </a:t>
            </a:r>
            <a:r>
              <a:rPr lang="en-US" sz="5400" dirty="0">
                <a:solidFill>
                  <a:schemeClr val="bg1"/>
                </a:solidFill>
              </a:rPr>
              <a:t>your baby boy</a:t>
            </a:r>
          </a:p>
          <a:p>
            <a:pPr marL="0" indent="0" algn="ctr">
              <a:buNone/>
            </a:pPr>
            <a:r>
              <a:rPr lang="en-US" sz="5400" dirty="0">
                <a:solidFill>
                  <a:schemeClr val="bg1"/>
                </a:solidFill>
              </a:rPr>
              <a:t>Will give sight to a blind man</a:t>
            </a:r>
            <a:r>
              <a:rPr lang="en-US" sz="5400" dirty="0" smtClean="0">
                <a:solidFill>
                  <a:schemeClr val="bg1"/>
                </a:solidFill>
              </a:rPr>
              <a:t>?</a:t>
            </a:r>
          </a:p>
          <a:p>
            <a:pPr marL="0" lvl="0" indent="0" algn="ctr">
              <a:buNone/>
            </a:pPr>
            <a:r>
              <a:rPr lang="en-US" sz="5400" dirty="0">
                <a:solidFill>
                  <a:prstClr val="white"/>
                </a:solidFill>
              </a:rPr>
              <a:t>Mary, did you know that your baby boy</a:t>
            </a:r>
          </a:p>
          <a:p>
            <a:pPr marL="0" lvl="0" indent="0" algn="ctr">
              <a:buNone/>
            </a:pPr>
            <a:r>
              <a:rPr lang="en-US" sz="5400" dirty="0">
                <a:solidFill>
                  <a:prstClr val="white"/>
                </a:solidFill>
              </a:rPr>
              <a:t>Would calm the storm with His hand?</a:t>
            </a:r>
          </a:p>
          <a:p>
            <a:pPr marL="0" indent="0" algn="ctr">
              <a:buNone/>
            </a:pPr>
            <a:endParaRPr lang="en-US" sz="5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69" y="181234"/>
            <a:ext cx="1540954" cy="1540954"/>
          </a:xfrm>
          <a:prstGeom prst="rect">
            <a:avLst/>
          </a:prstGeom>
        </p:spPr>
      </p:pic>
    </p:spTree>
    <p:extLst>
      <p:ext uri="{BB962C8B-B14F-4D97-AF65-F5344CB8AC3E}">
        <p14:creationId xmlns:p14="http://schemas.microsoft.com/office/powerpoint/2010/main" val="14748505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F3C2E36-62F2-4F8C-B55B-8D80AF88BC14}"/>
              </a:ext>
            </a:extLst>
          </p:cNvPr>
          <p:cNvSpPr>
            <a:spLocks noGrp="1"/>
          </p:cNvSpPr>
          <p:nvPr>
            <p:ph idx="1"/>
          </p:nvPr>
        </p:nvSpPr>
        <p:spPr>
          <a:xfrm>
            <a:off x="485361" y="693158"/>
            <a:ext cx="11221278" cy="4351338"/>
          </a:xfrm>
        </p:spPr>
        <p:txBody>
          <a:bodyPr>
            <a:normAutofit/>
          </a:bodyPr>
          <a:lstStyle/>
          <a:p>
            <a:pPr marL="0" indent="0" algn="ctr">
              <a:buNone/>
            </a:pPr>
            <a:r>
              <a:rPr lang="en-US" sz="5400" dirty="0">
                <a:solidFill>
                  <a:schemeClr val="bg1"/>
                </a:solidFill>
              </a:rPr>
              <a:t>Did you know that your baby boy</a:t>
            </a:r>
          </a:p>
          <a:p>
            <a:pPr marL="0" indent="0" algn="ctr">
              <a:buNone/>
            </a:pPr>
            <a:r>
              <a:rPr lang="en-US" sz="5400" dirty="0">
                <a:solidFill>
                  <a:schemeClr val="bg1"/>
                </a:solidFill>
              </a:rPr>
              <a:t>Has walked where angels trod?</a:t>
            </a:r>
          </a:p>
          <a:p>
            <a:pPr marL="0" indent="0" algn="ctr">
              <a:buNone/>
            </a:pPr>
            <a:r>
              <a:rPr lang="en-US" sz="5400" dirty="0">
                <a:solidFill>
                  <a:schemeClr val="bg1"/>
                </a:solidFill>
              </a:rPr>
              <a:t>When </a:t>
            </a:r>
            <a:r>
              <a:rPr lang="en-US" sz="5400" dirty="0" smtClean="0">
                <a:solidFill>
                  <a:schemeClr val="bg1"/>
                </a:solidFill>
              </a:rPr>
              <a:t>you kiss </a:t>
            </a:r>
            <a:r>
              <a:rPr lang="en-US" sz="5400" dirty="0">
                <a:solidFill>
                  <a:schemeClr val="bg1"/>
                </a:solidFill>
              </a:rPr>
              <a:t>your little baby</a:t>
            </a:r>
          </a:p>
          <a:p>
            <a:pPr marL="0" indent="0" algn="ctr">
              <a:buNone/>
            </a:pPr>
            <a:r>
              <a:rPr lang="en-US" sz="5400" dirty="0" smtClean="0">
                <a:solidFill>
                  <a:schemeClr val="bg1"/>
                </a:solidFill>
              </a:rPr>
              <a:t>You kiss </a:t>
            </a:r>
            <a:r>
              <a:rPr lang="en-US" sz="5400" dirty="0">
                <a:solidFill>
                  <a:schemeClr val="bg1"/>
                </a:solidFill>
              </a:rPr>
              <a:t>the face of </a:t>
            </a:r>
            <a:r>
              <a:rPr lang="en-US" sz="5400" dirty="0" smtClean="0">
                <a:solidFill>
                  <a:schemeClr val="bg1"/>
                </a:solidFill>
              </a:rPr>
              <a:t>God</a:t>
            </a:r>
          </a:p>
          <a:p>
            <a:pPr marL="0" indent="0" algn="ctr">
              <a:buNone/>
            </a:pPr>
            <a:r>
              <a:rPr lang="en-US" sz="5400" dirty="0" smtClean="0">
                <a:solidFill>
                  <a:schemeClr val="bg1"/>
                </a:solidFill>
              </a:rPr>
              <a:t>Oh, Mary, did you know?</a:t>
            </a:r>
            <a:endParaRPr lang="en-US" sz="5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40954" cy="1540954"/>
          </a:xfrm>
          <a:prstGeom prst="rect">
            <a:avLst/>
          </a:prstGeom>
        </p:spPr>
      </p:pic>
    </p:spTree>
    <p:extLst>
      <p:ext uri="{BB962C8B-B14F-4D97-AF65-F5344CB8AC3E}">
        <p14:creationId xmlns:p14="http://schemas.microsoft.com/office/powerpoint/2010/main" val="3240017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F3C2E36-62F2-4F8C-B55B-8D80AF88BC14}"/>
              </a:ext>
            </a:extLst>
          </p:cNvPr>
          <p:cNvSpPr>
            <a:spLocks noGrp="1"/>
          </p:cNvSpPr>
          <p:nvPr>
            <p:ph idx="1"/>
          </p:nvPr>
        </p:nvSpPr>
        <p:spPr>
          <a:xfrm>
            <a:off x="185351" y="2109651"/>
            <a:ext cx="11821297" cy="5184775"/>
          </a:xfrm>
        </p:spPr>
        <p:txBody>
          <a:bodyPr>
            <a:normAutofit/>
          </a:bodyPr>
          <a:lstStyle/>
          <a:p>
            <a:pPr marL="0" indent="0" algn="ctr">
              <a:buNone/>
            </a:pPr>
            <a:r>
              <a:rPr lang="en-US" sz="5400" dirty="0">
                <a:solidFill>
                  <a:schemeClr val="bg1"/>
                </a:solidFill>
              </a:rPr>
              <a:t>The blind will </a:t>
            </a:r>
            <a:r>
              <a:rPr lang="en-US" sz="5400" dirty="0" smtClean="0">
                <a:solidFill>
                  <a:schemeClr val="bg1"/>
                </a:solidFill>
              </a:rPr>
              <a:t>see, the </a:t>
            </a:r>
            <a:r>
              <a:rPr lang="en-US" sz="5400" dirty="0">
                <a:solidFill>
                  <a:schemeClr val="bg1"/>
                </a:solidFill>
              </a:rPr>
              <a:t>deaf will </a:t>
            </a:r>
            <a:r>
              <a:rPr lang="en-US" sz="5400" dirty="0" smtClean="0">
                <a:solidFill>
                  <a:schemeClr val="bg1"/>
                </a:solidFill>
              </a:rPr>
              <a:t>hear</a:t>
            </a:r>
          </a:p>
          <a:p>
            <a:pPr marL="0" indent="0" algn="ctr">
              <a:buNone/>
            </a:pPr>
            <a:r>
              <a:rPr lang="en-US" sz="5400" dirty="0" smtClean="0">
                <a:solidFill>
                  <a:schemeClr val="bg1"/>
                </a:solidFill>
              </a:rPr>
              <a:t>The dead will live again</a:t>
            </a:r>
            <a:endParaRPr lang="en-US" sz="5400" dirty="0">
              <a:solidFill>
                <a:schemeClr val="bg1"/>
              </a:solidFill>
            </a:endParaRPr>
          </a:p>
          <a:p>
            <a:pPr marL="0" indent="0" algn="ctr">
              <a:buNone/>
            </a:pPr>
            <a:r>
              <a:rPr lang="en-US" sz="5400" dirty="0">
                <a:solidFill>
                  <a:schemeClr val="bg1"/>
                </a:solidFill>
              </a:rPr>
              <a:t>The lame will </a:t>
            </a:r>
            <a:r>
              <a:rPr lang="en-US" sz="5400" dirty="0" smtClean="0">
                <a:solidFill>
                  <a:schemeClr val="bg1"/>
                </a:solidFill>
              </a:rPr>
              <a:t>leap, the </a:t>
            </a:r>
            <a:r>
              <a:rPr lang="en-US" sz="5400" dirty="0">
                <a:solidFill>
                  <a:schemeClr val="bg1"/>
                </a:solidFill>
              </a:rPr>
              <a:t>dumb will speak</a:t>
            </a:r>
          </a:p>
          <a:p>
            <a:pPr marL="0" indent="0" algn="ctr">
              <a:buNone/>
            </a:pPr>
            <a:r>
              <a:rPr lang="en-US" sz="5400" dirty="0">
                <a:solidFill>
                  <a:schemeClr val="bg1"/>
                </a:solidFill>
              </a:rPr>
              <a:t>The praises of the Lamb</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69" y="181234"/>
            <a:ext cx="1540954" cy="1540954"/>
          </a:xfrm>
          <a:prstGeom prst="rect">
            <a:avLst/>
          </a:prstGeom>
        </p:spPr>
      </p:pic>
    </p:spTree>
    <p:extLst>
      <p:ext uri="{BB962C8B-B14F-4D97-AF65-F5344CB8AC3E}">
        <p14:creationId xmlns:p14="http://schemas.microsoft.com/office/powerpoint/2010/main" val="20694814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F3C2E36-62F2-4F8C-B55B-8D80AF88BC14}"/>
              </a:ext>
            </a:extLst>
          </p:cNvPr>
          <p:cNvSpPr>
            <a:spLocks noGrp="1"/>
          </p:cNvSpPr>
          <p:nvPr>
            <p:ph idx="1"/>
          </p:nvPr>
        </p:nvSpPr>
        <p:spPr>
          <a:xfrm>
            <a:off x="280087" y="1825625"/>
            <a:ext cx="11664778" cy="4351338"/>
          </a:xfrm>
        </p:spPr>
        <p:txBody>
          <a:bodyPr>
            <a:normAutofit/>
          </a:bodyPr>
          <a:lstStyle/>
          <a:p>
            <a:pPr marL="0" indent="0" algn="ctr">
              <a:buNone/>
            </a:pPr>
            <a:r>
              <a:rPr lang="en-US" sz="5400" dirty="0">
                <a:solidFill>
                  <a:schemeClr val="bg1"/>
                </a:solidFill>
              </a:rPr>
              <a:t>Mary, did you </a:t>
            </a:r>
            <a:r>
              <a:rPr lang="en-US" sz="5400" dirty="0" smtClean="0">
                <a:solidFill>
                  <a:schemeClr val="bg1"/>
                </a:solidFill>
              </a:rPr>
              <a:t>know that </a:t>
            </a:r>
            <a:r>
              <a:rPr lang="en-US" sz="5400" dirty="0">
                <a:solidFill>
                  <a:schemeClr val="bg1"/>
                </a:solidFill>
              </a:rPr>
              <a:t>your baby boy</a:t>
            </a:r>
          </a:p>
          <a:p>
            <a:pPr marL="0" indent="0" algn="ctr">
              <a:buNone/>
            </a:pPr>
            <a:r>
              <a:rPr lang="en-US" sz="5400" dirty="0">
                <a:solidFill>
                  <a:schemeClr val="bg1"/>
                </a:solidFill>
              </a:rPr>
              <a:t>Is Lord of all creation</a:t>
            </a:r>
            <a:r>
              <a:rPr lang="en-US" sz="5400" dirty="0" smtClean="0">
                <a:solidFill>
                  <a:schemeClr val="bg1"/>
                </a:solidFill>
              </a:rPr>
              <a:t>?</a:t>
            </a:r>
          </a:p>
          <a:p>
            <a:pPr marL="0" lvl="0" indent="0" algn="ctr">
              <a:buNone/>
            </a:pPr>
            <a:r>
              <a:rPr lang="en-US" sz="5400" dirty="0">
                <a:solidFill>
                  <a:prstClr val="white"/>
                </a:solidFill>
              </a:rPr>
              <a:t>Mary, did you know that your baby boy</a:t>
            </a:r>
          </a:p>
          <a:p>
            <a:pPr marL="0" lvl="0" indent="0" algn="ctr">
              <a:buNone/>
            </a:pPr>
            <a:r>
              <a:rPr lang="en-US" sz="5400" dirty="0">
                <a:solidFill>
                  <a:prstClr val="white"/>
                </a:solidFill>
              </a:rPr>
              <a:t>Will one day rule the nations?</a:t>
            </a:r>
          </a:p>
          <a:p>
            <a:pPr marL="0" indent="0" algn="ctr">
              <a:buNone/>
            </a:pPr>
            <a:endParaRPr lang="en-US" sz="5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69" y="181234"/>
            <a:ext cx="1540954" cy="1540954"/>
          </a:xfrm>
          <a:prstGeom prst="rect">
            <a:avLst/>
          </a:prstGeom>
        </p:spPr>
      </p:pic>
    </p:spTree>
    <p:extLst>
      <p:ext uri="{BB962C8B-B14F-4D97-AF65-F5344CB8AC3E}">
        <p14:creationId xmlns:p14="http://schemas.microsoft.com/office/powerpoint/2010/main" val="33297177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F3C2E36-62F2-4F8C-B55B-8D80AF88BC14}"/>
              </a:ext>
            </a:extLst>
          </p:cNvPr>
          <p:cNvSpPr>
            <a:spLocks noGrp="1"/>
          </p:cNvSpPr>
          <p:nvPr>
            <p:ph idx="1"/>
          </p:nvPr>
        </p:nvSpPr>
        <p:spPr>
          <a:xfrm>
            <a:off x="493674" y="1386398"/>
            <a:ext cx="11221278" cy="4351338"/>
          </a:xfrm>
        </p:spPr>
        <p:txBody>
          <a:bodyPr>
            <a:normAutofit fontScale="92500" lnSpcReduction="20000"/>
          </a:bodyPr>
          <a:lstStyle/>
          <a:p>
            <a:pPr marL="0" indent="0" algn="ctr">
              <a:buNone/>
            </a:pPr>
            <a:r>
              <a:rPr lang="en-US" sz="5400" dirty="0">
                <a:solidFill>
                  <a:schemeClr val="bg1"/>
                </a:solidFill>
              </a:rPr>
              <a:t>Did you know that your baby boy</a:t>
            </a:r>
          </a:p>
          <a:p>
            <a:pPr marL="0" indent="0" algn="ctr">
              <a:buNone/>
            </a:pPr>
            <a:r>
              <a:rPr lang="en-US" sz="5400" dirty="0">
                <a:solidFill>
                  <a:schemeClr val="bg1"/>
                </a:solidFill>
              </a:rPr>
              <a:t>Was heaven’s perfect Lamb?</a:t>
            </a:r>
          </a:p>
          <a:p>
            <a:pPr marL="0" indent="0" algn="ctr">
              <a:buNone/>
            </a:pPr>
            <a:r>
              <a:rPr lang="en-US" sz="5400" dirty="0">
                <a:solidFill>
                  <a:schemeClr val="bg1"/>
                </a:solidFill>
              </a:rPr>
              <a:t>This sleeping child you’re holding</a:t>
            </a:r>
          </a:p>
          <a:p>
            <a:pPr marL="0" indent="0" algn="ctr">
              <a:buNone/>
            </a:pPr>
            <a:r>
              <a:rPr lang="en-US" sz="5400" dirty="0">
                <a:solidFill>
                  <a:schemeClr val="bg1"/>
                </a:solidFill>
              </a:rPr>
              <a:t>Is the great “I Am</a:t>
            </a:r>
            <a:r>
              <a:rPr lang="en-US" sz="5400" dirty="0" smtClean="0">
                <a:solidFill>
                  <a:schemeClr val="bg1"/>
                </a:solidFill>
              </a:rPr>
              <a:t>”?</a:t>
            </a:r>
          </a:p>
          <a:p>
            <a:pPr marL="0" indent="0" algn="ctr">
              <a:buNone/>
            </a:pPr>
            <a:endParaRPr lang="en-US" sz="5400" dirty="0">
              <a:solidFill>
                <a:schemeClr val="bg1"/>
              </a:solidFill>
            </a:endParaRPr>
          </a:p>
          <a:p>
            <a:pPr marL="0" indent="0" algn="ctr">
              <a:buNone/>
            </a:pPr>
            <a:r>
              <a:rPr lang="en-US" sz="5400" dirty="0" smtClean="0">
                <a:solidFill>
                  <a:schemeClr val="bg1"/>
                </a:solidFill>
              </a:rPr>
              <a:t>Oh, Mary, did you know?</a:t>
            </a:r>
            <a:endParaRPr lang="en-US" sz="5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05" y="156296"/>
            <a:ext cx="1540954" cy="1540954"/>
          </a:xfrm>
          <a:prstGeom prst="rect">
            <a:avLst/>
          </a:prstGeom>
        </p:spPr>
      </p:pic>
    </p:spTree>
    <p:extLst>
      <p:ext uri="{BB962C8B-B14F-4D97-AF65-F5344CB8AC3E}">
        <p14:creationId xmlns:p14="http://schemas.microsoft.com/office/powerpoint/2010/main" val="38796542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1026" name="Picture 2" descr="Christmas Traditions Preaching 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40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5996" y="1837427"/>
            <a:ext cx="1900008" cy="190000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2262" y="2236122"/>
            <a:ext cx="11272058" cy="2585323"/>
          </a:xfrm>
          <a:prstGeom prst="rect">
            <a:avLst/>
          </a:prstGeom>
          <a:noFill/>
        </p:spPr>
        <p:txBody>
          <a:bodyPr wrap="square" rtlCol="0">
            <a:spAutoFit/>
          </a:bodyPr>
          <a:lstStyle/>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He’ll take your sorrow and your pain</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When you give thanks praise His name</a:t>
            </a:r>
          </a:p>
          <a:p>
            <a:pPr algn="ctr"/>
            <a:r>
              <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With every day His blessings </a:t>
            </a:r>
            <a:r>
              <a:rPr lang="en-US" sz="5400" dirty="0" smtClean="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come</a:t>
            </a:r>
            <a:endParaRPr lang="en-US" sz="540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2"/>
            <a:ext cx="1871461" cy="1871461"/>
          </a:xfrm>
          <a:prstGeom prst="rect">
            <a:avLst/>
          </a:prstGeom>
        </p:spPr>
      </p:pic>
    </p:spTree>
    <p:extLst>
      <p:ext uri="{BB962C8B-B14F-4D97-AF65-F5344CB8AC3E}">
        <p14:creationId xmlns:p14="http://schemas.microsoft.com/office/powerpoint/2010/main" val="391893142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22832</TotalTime>
  <Words>1432</Words>
  <Application>Microsoft Office PowerPoint</Application>
  <PresentationFormat>Widescreen</PresentationFormat>
  <Paragraphs>321</Paragraphs>
  <Slides>87</Slides>
  <Notes>12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87</vt:i4>
      </vt:variant>
    </vt:vector>
  </HeadingPairs>
  <TitlesOfParts>
    <vt:vector size="99" baseType="lpstr">
      <vt:lpstr>Arial</vt:lpstr>
      <vt:lpstr>Ink Free</vt:lpstr>
      <vt:lpstr>Calibri Light</vt:lpstr>
      <vt:lpstr>Cavolini</vt:lpstr>
      <vt:lpstr>Arial Black</vt:lpstr>
      <vt:lpstr>Dancing Script</vt:lpstr>
      <vt:lpstr>Calibri</vt:lpstr>
      <vt:lpstr>Office Theme</vt:lpstr>
      <vt:lpstr>Office Theme</vt:lpstr>
      <vt:lpstr>4_Office Theme</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Away In A Manger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Mary Did You Know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Patti Wigley</dc:creator>
  <cp:lastModifiedBy>Marie Denson</cp:lastModifiedBy>
  <cp:revision>589</cp:revision>
  <cp:lastPrinted>2023-12-14T15:27:30Z</cp:lastPrinted>
  <dcterms:created xsi:type="dcterms:W3CDTF">2021-03-31T23:34:00Z</dcterms:created>
  <dcterms:modified xsi:type="dcterms:W3CDTF">2023-12-20T19:18:32Z</dcterms:modified>
</cp:coreProperties>
</file>