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708" r:id="rId3"/>
    <p:sldMasterId id="2147483780" r:id="rId4"/>
    <p:sldMasterId id="2147483793" r:id="rId5"/>
    <p:sldMasterId id="2147483806" r:id="rId6"/>
    <p:sldMasterId id="2147483818" r:id="rId7"/>
  </p:sldMasterIdLst>
  <p:notesMasterIdLst>
    <p:notesMasterId r:id="rId88"/>
  </p:notesMasterIdLst>
  <p:sldIdLst>
    <p:sldId id="2366" r:id="rId8"/>
    <p:sldId id="1879" r:id="rId9"/>
    <p:sldId id="1880" r:id="rId10"/>
    <p:sldId id="1917" r:id="rId11"/>
    <p:sldId id="1918" r:id="rId12"/>
    <p:sldId id="1919" r:id="rId13"/>
    <p:sldId id="1920" r:id="rId14"/>
    <p:sldId id="1921" r:id="rId15"/>
    <p:sldId id="1941" r:id="rId16"/>
    <p:sldId id="256" r:id="rId17"/>
    <p:sldId id="2131" r:id="rId18"/>
    <p:sldId id="2141" r:id="rId19"/>
    <p:sldId id="2142" r:id="rId20"/>
    <p:sldId id="2144" r:id="rId21"/>
    <p:sldId id="2145" r:id="rId22"/>
    <p:sldId id="2513" r:id="rId23"/>
    <p:sldId id="2501" r:id="rId24"/>
    <p:sldId id="2514" r:id="rId25"/>
    <p:sldId id="257" r:id="rId26"/>
    <p:sldId id="258" r:id="rId27"/>
    <p:sldId id="259" r:id="rId28"/>
    <p:sldId id="260" r:id="rId29"/>
    <p:sldId id="2515" r:id="rId30"/>
    <p:sldId id="2516" r:id="rId31"/>
    <p:sldId id="2517" r:id="rId32"/>
    <p:sldId id="261" r:id="rId33"/>
    <p:sldId id="262" r:id="rId34"/>
    <p:sldId id="2518" r:id="rId35"/>
    <p:sldId id="2519" r:id="rId36"/>
    <p:sldId id="2265" r:id="rId37"/>
    <p:sldId id="2510" r:id="rId38"/>
    <p:sldId id="2536" r:id="rId39"/>
    <p:sldId id="2511" r:id="rId40"/>
    <p:sldId id="2512" r:id="rId41"/>
    <p:sldId id="2526" r:id="rId42"/>
    <p:sldId id="2537" r:id="rId43"/>
    <p:sldId id="688" r:id="rId44"/>
    <p:sldId id="2527" r:id="rId45"/>
    <p:sldId id="2528" r:id="rId46"/>
    <p:sldId id="2529" r:id="rId47"/>
    <p:sldId id="2530" r:id="rId48"/>
    <p:sldId id="2531" r:id="rId49"/>
    <p:sldId id="793" r:id="rId50"/>
    <p:sldId id="2520" r:id="rId51"/>
    <p:sldId id="2521" r:id="rId52"/>
    <p:sldId id="264" r:id="rId53"/>
    <p:sldId id="265" r:id="rId54"/>
    <p:sldId id="263" r:id="rId55"/>
    <p:sldId id="2522" r:id="rId56"/>
    <p:sldId id="266" r:id="rId57"/>
    <p:sldId id="270" r:id="rId58"/>
    <p:sldId id="267" r:id="rId59"/>
    <p:sldId id="269" r:id="rId60"/>
    <p:sldId id="2523" r:id="rId61"/>
    <p:sldId id="2524" r:id="rId62"/>
    <p:sldId id="268" r:id="rId63"/>
    <p:sldId id="2525" r:id="rId64"/>
    <p:sldId id="922" r:id="rId65"/>
    <p:sldId id="336" r:id="rId66"/>
    <p:sldId id="468" r:id="rId67"/>
    <p:sldId id="1986" r:id="rId68"/>
    <p:sldId id="1997" r:id="rId69"/>
    <p:sldId id="1988" r:id="rId70"/>
    <p:sldId id="1999" r:id="rId71"/>
    <p:sldId id="1992" r:id="rId72"/>
    <p:sldId id="2001" r:id="rId73"/>
    <p:sldId id="2266" r:id="rId74"/>
    <p:sldId id="2500" r:id="rId75"/>
    <p:sldId id="2503" r:id="rId76"/>
    <p:sldId id="2504" r:id="rId77"/>
    <p:sldId id="2505" r:id="rId78"/>
    <p:sldId id="2506" r:id="rId79"/>
    <p:sldId id="2507" r:id="rId80"/>
    <p:sldId id="2502" r:id="rId81"/>
    <p:sldId id="2339" r:id="rId82"/>
    <p:sldId id="2095" r:id="rId83"/>
    <p:sldId id="2340" r:id="rId84"/>
    <p:sldId id="2097" r:id="rId85"/>
    <p:sldId id="2341" r:id="rId86"/>
    <p:sldId id="324" r:id="rId87"/>
  </p:sldIdLst>
  <p:sldSz cx="12192000" cy="6858000"/>
  <p:notesSz cx="7315200" cy="9601200"/>
  <p:embeddedFontLst>
    <p:embeddedFont>
      <p:font typeface="Amasis MT Pro Black" panose="02040A04050005020304" pitchFamily="18" charset="0"/>
      <p:bold r:id="rId89"/>
    </p:embeddedFont>
    <p:embeddedFont>
      <p:font typeface="Arial Black" panose="020B0A04020102020204" pitchFamily="34" charset="0"/>
      <p:bold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Calibri Light" panose="020F0302020204030204" pitchFamily="34" charset="0"/>
      <p:regular r:id="rId95"/>
      <p:italic r:id="rId96"/>
    </p:embeddedFont>
    <p:embeddedFont>
      <p:font typeface="Comic Sans MS" panose="030F0702030302020204" pitchFamily="66" charset="0"/>
      <p:regular r:id="rId97"/>
      <p:bold r:id="rId98"/>
      <p:italic r:id="rId99"/>
      <p:boldItalic r:id="rId100"/>
    </p:embeddedFont>
    <p:embeddedFont>
      <p:font typeface="Ink Free" panose="03080402000500000000" pitchFamily="66" charset="0"/>
      <p:regular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1" roundtripDataSignature="AMtx7mgtRrbJTy+RhDx7ulHny2lVMNAk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C1C"/>
    <a:srgbClr val="FF1D1D"/>
    <a:srgbClr val="FF0000"/>
    <a:srgbClr val="009900"/>
    <a:srgbClr val="4E3D28"/>
    <a:srgbClr val="6A5324"/>
    <a:srgbClr val="6D5525"/>
    <a:srgbClr val="8F7031"/>
    <a:srgbClr val="9933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81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092"/>
    </p:cViewPr>
  </p:sorterViewPr>
  <p:notesViewPr>
    <p:cSldViewPr snapToGrid="0">
      <p:cViewPr varScale="1">
        <p:scale>
          <a:sx n="46" d="100"/>
          <a:sy n="46" d="100"/>
        </p:scale>
        <p:origin x="273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font" Target="fonts/font1.fntdata"/><Relationship Id="rId133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34" Type="http://schemas.openxmlformats.org/officeDocument/2006/relationships/theme" Target="theme/theme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31" Type="http://customschemas.google.com/relationships/presentationmetadata" Target="metadata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font" Target="fonts/font12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364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52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a2fed06f87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a2fed06f87_0_79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13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ac8f32ab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ac8f32abd5_0_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252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a2fed06f8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a2fed06f87_0_1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508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3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a2fed06f87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a2fed06f87_0_79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25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a2fed06f87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a2fed06f87_0_79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75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a2fed06f87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a2fed06f87_0_79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77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a2fed06f87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a2fed06f87_0_79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95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a2fed06f87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a2fed06f87_0_79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742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a2fed06f87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a2fed06f87_0_79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40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DF9A-3870-45F5-8C2A-6053ACA40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F5D1-0B03-4A46-A516-D0F11708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CFF68-6B1C-4820-98DF-F5FD2FA3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90C1-73F2-446D-8275-F16B62F3135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A5D0E-9BA9-4242-8521-6A053028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3ABEF-08EB-4575-AB74-610880DD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7983-43EF-46DE-A130-10E07512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7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7A31-8749-E89B-DA5E-50294F040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BAE4C-E31D-FA33-343B-8C0FF81F1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712A2-C459-86DE-5470-51F1C869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C5B3-2838-44FC-8C41-C5D20180F328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124D8-5BF5-6A44-6E81-1E27E0BF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29EF3-4C16-AF48-59D9-AE08161F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393C-9291-4991-B668-120B17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a2fed06f87_0_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g1a2fed06f87_0_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g1a2fed06f87_0_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a2fed06f87_0_16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a2fed06f87_0_16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1a2fed06f87_0_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g1a2fed06f87_0_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g1a2fed06f87_0_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a2fed06f87_0_1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a2fed06f87_0_1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g1a2fed06f87_0_1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1a2fed06f87_0_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g1a2fed06f87_0_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g1a2fed06f87_0_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a2fed06f87_0_17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a2fed06f87_0_17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g1a2fed06f87_0_17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1a2fed06f87_0_1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g1a2fed06f87_0_17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1a2fed06f87_0_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g1a2fed06f87_0_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g1a2fed06f87_0_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a2fed06f87_0_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a2fed06f87_0_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g1a2fed06f87_0_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g1a2fed06f87_0_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a2fed06f87_0_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a2fed06f87_0_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1a2fed06f87_0_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g1a2fed06f87_0_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g1a2fed06f87_0_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g1a2fed06f87_0_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a2fed06f87_0_19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a2fed06f87_0_19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a2fed06f87_0_19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g1a2fed06f87_0_1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g1a2fed06f87_0_1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g1a2fed06f87_0_1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a2fed06f87_0_2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a2fed06f87_0_20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a2fed06f87_0_2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g1a2fed06f87_0_2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8" name="Google Shape;148;g1a2fed06f87_0_2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a2fed06f87_0_211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a2fed06f87_0_211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a2fed06f87_0_2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g1a2fed06f87_0_2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g1a2fed06f87_0_2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AA5E-85BA-4330-B598-4627EF07A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DEBF8-3B8C-41B6-9BA4-BD3D86CA6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D8B0F-9559-48A4-AA44-27E2882F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0FC5-BBC5-403E-93AC-5F88505A570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78EA7-08C2-49DA-A0BC-0642C3D1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A9B7-C77A-4576-A52F-FE0B9266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CE6A-24C4-47B2-B2CF-E316CF34D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60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7C319-911F-420A-9E45-B8CAC08E4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202D37-2D6F-4BF0-BA80-88B926EE7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DBDE8-EA6D-47C5-9840-F9A1B0C2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A450E-C06D-4416-B1F9-593D5F42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14EF4-A3DC-4FCC-84F2-ABE2496F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88A0-170C-4361-89A1-43E54B59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3D678-DE28-4372-B76B-9C8404196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DE1AE-3623-4408-B1D6-420B8905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29372-572F-447B-B503-76112000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E6974-AFEA-4B72-B61C-3F8B1F2E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0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F40A-50F4-45A4-AB1D-5D6D2579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49DBC-EA08-4137-A4D9-EBF9EF9F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30C37-4839-4536-85F9-87AD4CE4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32E9E-26DD-435F-A145-A2FA86AA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52DBE-064E-4D58-9237-FE8ED1A8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68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7A45-3648-490E-889C-E9873C1F1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85A20-0EE5-40C7-AA67-916D68F6A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48FE8-35E8-4751-BBD3-589B0772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9E873-5A28-4745-83B2-25655855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3DE30-F0A6-4F34-9A98-C5882BDB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C3C50-AFE0-40BD-8777-BBC5DC405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96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6E0D-1664-4AA1-841A-3C71F806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6FCF4-FCC7-4437-871E-6A40175DC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2E6FA-8E77-48F4-B820-A3196E3EE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63D42-86EA-4450-A15E-DA14D632A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8BA42-4245-4C83-B9E6-81AAA6ACD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6E443-7328-4708-B92F-886F9B80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17DCF-9BA1-46B7-8A99-5978CD2CD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9F5D95-2E7E-4FB6-92BB-1A85374E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79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342F-900D-42D0-BD2B-C6B001B3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6F763-67F1-4E08-A3F8-5BA54870B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D0DAE-043E-40A5-9AB9-07452288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0D6F-5087-4548-9931-1AFA3359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14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0B7CAB-1A58-44A7-94F4-9CEFB222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53EBD-1A51-4CDC-B9B2-2BACD938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FF2A0-CA0E-4FB2-96DA-DFE67B9E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67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C3DB-3D34-4EFA-A2D4-113535D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1FA6-BA90-4050-B00C-52A6A298E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35508-CF8F-4D22-B743-BA5528E19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47CBB-403F-44D0-AAD9-7A8CFDB6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F749C-22CA-4AE0-9901-4B2380DC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3CD0F-8690-4599-BF87-8C1EAAAB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5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6DCA-8341-445C-A25B-FFACAB41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F5ABD-1468-4C20-8A57-39CDB0644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B5199-BE9E-4296-97B5-93B2047E2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D1E23-311E-4220-8196-AF6D58AD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B1290-8BA0-4027-9F37-D47F08D7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11D47-1CF4-4E32-B748-DF27D57A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72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1393-8F3D-44F6-8E08-C4419FA6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EF630-1E34-4118-967D-0D542CE93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E61B8-6110-4AE2-9FF3-A0BCC37F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D9489-E97F-4195-8E7D-A6820AE3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9FAB6-864B-48EE-8E2B-FEC32420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85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8E8CDC-6CA3-49E6-8B75-2E4A0BFED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29949-85E9-4F0F-B0B7-B99C31A0E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9EA1A-733B-4990-AFCC-C42922BE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996-D12E-4BEF-9A5B-6F4AA6F19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58ADC-F2EA-40D3-8A2E-0163795D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480E4-5089-4F37-B1DB-A97C8ECA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2BD26-D930-47DC-A10D-C36F0E333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34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a2fed06f87_0_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g1a2fed06f87_0_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g1a2fed06f87_0_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455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a2fed06f87_0_1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a2fed06f87_0_1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1a2fed06f87_0_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g1a2fed06f87_0_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g1a2fed06f87_0_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926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a2fed06f87_0_16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a2fed06f87_0_16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1a2fed06f87_0_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g1a2fed06f87_0_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g1a2fed06f87_0_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7142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a2fed06f87_0_1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a2fed06f87_0_1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g1a2fed06f87_0_1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1a2fed06f87_0_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g1a2fed06f87_0_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g1a2fed06f87_0_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284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a2fed06f87_0_17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a2fed06f87_0_17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g1a2fed06f87_0_17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1a2fed06f87_0_1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g1a2fed06f87_0_17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1a2fed06f87_0_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g1a2fed06f87_0_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g1a2fed06f87_0_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1179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a2fed06f87_0_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a2fed06f87_0_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g1a2fed06f87_0_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g1a2fed06f87_0_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689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a2fed06f87_0_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a2fed06f87_0_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1a2fed06f87_0_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g1a2fed06f87_0_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g1a2fed06f87_0_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g1a2fed06f87_0_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000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a2fed06f87_0_19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a2fed06f87_0_19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a2fed06f87_0_19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g1a2fed06f87_0_1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g1a2fed06f87_0_1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g1a2fed06f87_0_1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237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a2fed06f87_0_2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a2fed06f87_0_20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a2fed06f87_0_2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g1a2fed06f87_0_2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8" name="Google Shape;148;g1a2fed06f87_0_2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182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a2fed06f87_0_211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a2fed06f87_0_211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a2fed06f87_0_2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g1a2fed06f87_0_2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g1a2fed06f87_0_2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0126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500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4110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457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1750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584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574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89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439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129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174D-659F-41E7-B000-C1E3C873F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F0C1-CB28-4B66-8A29-9776001647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94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685C-0277-4140-93B9-01ABB5D7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745C1-D096-48BE-8925-5C58F08CA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6628E-5E0B-4192-837E-44D086F4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E919B-13FD-46CF-9417-653F98AE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1FAA9-8E3E-4323-8968-6971D8D7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4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ED3D-7274-4A39-8E95-F2A4B98E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16FD3-5A35-4F77-9735-B1A9B25F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29B1-1581-47BB-80F8-12DC3E2B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70C91-9C0A-4C0E-ABDC-A8B89413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88CBE-8CDA-4225-A579-289F2503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94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D3CF-BF4F-4FB6-A5B9-D1E623F9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C851A-4A56-43FD-A2BA-15B433A6D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294F-ABAC-489B-AA4C-149C9BC1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E892-3722-4EEC-8991-AB0E1F64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1F2AD-7892-480C-9C87-E169A435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98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0C01-883F-48AF-87D1-0000B2E4C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9393-B548-482A-9615-9EB7BB28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BAD62-33F8-4E44-B757-5C7C15F16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046D5-059F-41BC-91B8-D70970D87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A0C5A-B9F7-4D8F-ABA0-8AC29F22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93E9D-4507-4016-97CE-156C8F69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00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38A2-F6FE-4251-A2D9-BB9B401A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44730-9AC8-4799-938E-F7AE65C64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C0F56-5866-4A8F-BDC2-07164E8DA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3B133-FC51-441A-93A5-DEED34578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351C3-EBF5-4B70-8A80-936C9A94F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8AC690-220A-4064-A5B1-09C60DC7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765DA-0015-49DF-AE73-7F0EB04A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B52CD-24AC-4B65-A254-481F8BE5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17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68B0-4F42-4606-BEB8-67B0FC5E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54841-D546-4A08-8E3B-3F143F928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7545B-8F34-463C-BBF3-55293951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8AA2-CD69-4C9C-B143-8F526C78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05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0DDB4-7534-45EF-BB14-3B50CF94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265BA-AFCE-463D-A3A4-19A1F4B39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1F306-2702-42E5-A208-801AA14B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2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7830-095A-41F2-8837-8427B30F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AB769-2015-4D9D-99B6-2D50D0BAF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6F57-79F3-4787-8444-EF02FDD91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B8448-C69D-4AC6-94E5-2CAA5DF7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E9F10-426F-41A3-8E6D-0D37EDF9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58CB0-C83E-4EE5-8393-C00A8DBCA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6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78FAD-FA76-4439-BA03-5002375D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5F45D-A8F8-447F-A496-7FFBDE21A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ED045-6A9E-4525-8D32-14E5470FC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7846B-5AE7-4C12-82A8-95FD93A1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1FFA3-0454-44AB-A436-757F4C1F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337D0-E8AB-41C2-9232-09E636E11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2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01E2-A573-421E-A3F8-DFD3BF21D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A07BE-7774-49A4-BD58-D1AA3409E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D10B4-F58F-4BF5-AEC7-93DC265B2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24515-6478-49E0-82FD-4CF14479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AD2FB-DC0A-4769-B207-28D9D677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81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3F375-63CA-465A-B40B-EA5C76967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CDEEB-0ECC-41D0-A8DC-480D15284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BA4A-7A27-4433-82BE-BEBFD7E1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0A2EF-9269-4875-84F4-A6E84C23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D9531-B320-4F4D-9C36-6C045F9E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39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996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25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65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29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68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8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676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638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199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146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0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804" r:id="rId10"/>
    <p:sldLayoutId id="21474838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a2fed06f87_0_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1a2fed06f87_0_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a2fed06f87_0_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" name="Google Shape;84;g1a2fed06f87_0_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" name="Google Shape;85;g1a2fed06f87_0_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7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E32F4E-DB8D-466B-B2DA-A9397A3C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5B805-0227-4D2B-BC1D-B235055E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9CBD0-CD32-4B22-844F-1B63F8659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418B996-D12E-4BEF-9A5B-6F4AA6F1927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12/30/2023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23E9E-30C0-4FAB-A188-8A002D28C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A2325-752F-4823-A1EF-B5F58CC7E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9B2BD26-D930-47DC-A10D-C36F0E33322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8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a2fed06f87_0_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1a2fed06f87_0_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a2fed06f87_0_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" name="Google Shape;84;g1a2fed06f87_0_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" name="Google Shape;85;g1a2fed06f87_0_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228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05231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88E21-89D6-498D-ABB8-A5E2371F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D21EA-196E-4682-B94A-98AC2C2DA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BE61B-9D85-4A5B-AB9F-120F2666B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529BA-7FF5-43C8-8428-C0D29B7EEA5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6CBD-D1D3-4713-B955-9C0932EC2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97A62-7261-42F4-860A-906F0E0C9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48728-C873-4B71-90A9-EF45BDABF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2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12D50-5FDB-4C88-AEE6-1A659A226CA7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6B6C2-1645-4790-8401-1D3E20CB0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6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neon numbers and lights&#10;&#10;Description automatically generated with medium confidence">
            <a:extLst>
              <a:ext uri="{FF2B5EF4-FFF2-40B4-BE49-F238E27FC236}">
                <a16:creationId xmlns:a16="http://schemas.microsoft.com/office/drawing/2014/main" id="{BEE3A891-4CB9-F505-FD00-CB66D9D55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623"/>
          <a:stretch/>
        </p:blipFill>
        <p:spPr>
          <a:xfrm>
            <a:off x="-1504" y="0"/>
            <a:ext cx="12191980" cy="6858000"/>
          </a:xfrm>
          <a:prstGeom prst="rect">
            <a:avLst/>
          </a:prstGeom>
        </p:spPr>
      </p:pic>
      <p:sp>
        <p:nvSpPr>
          <p:cNvPr id="2" name="AutoShape 2" descr="100 Best Happy New Year 2024 Images HD Download - Quotes Square in 2023 | Happy  new, New year greetings, Happy new year 2016">
            <a:extLst>
              <a:ext uri="{FF2B5EF4-FFF2-40B4-BE49-F238E27FC236}">
                <a16:creationId xmlns:a16="http://schemas.microsoft.com/office/drawing/2014/main" id="{CDAAB9FC-889F-D444-0F0F-0EF817E551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C5933-9546-87E7-4184-DE2E5FC7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585" y="125455"/>
            <a:ext cx="160948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59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2" name="Picture 8" descr="Happy New Year 2023 Christian Quotes">
            <a:extLst>
              <a:ext uri="{FF2B5EF4-FFF2-40B4-BE49-F238E27FC236}">
                <a16:creationId xmlns:a16="http://schemas.microsoft.com/office/drawing/2014/main" id="{AED30253-226D-41D7-C019-47EB5F76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"/>
          <a:stretch/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D67F76-3F64-5FFF-307E-B35851D51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258" y="147227"/>
            <a:ext cx="1609483" cy="1536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flowers powerpoint background HD wallpapers | Pxfuel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2837A-3A61-4856-A32B-B1DBD99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80254"/>
            <a:ext cx="10772775" cy="85648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4317-D45D-44FA-9A71-0503DFEA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5" y="1770545"/>
            <a:ext cx="11833410" cy="43789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come to the garden alone</a:t>
            </a:r>
          </a:p>
          <a:p>
            <a:pPr marL="0" indent="0" algn="ctr">
              <a:buNone/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the dew is still on the roses</a:t>
            </a:r>
          </a:p>
          <a:p>
            <a:pPr marL="0" indent="0" algn="ctr">
              <a:buNone/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 voice I hear, </a:t>
            </a:r>
          </a:p>
          <a:p>
            <a:pPr marL="0" indent="0" algn="ctr">
              <a:buNone/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Falling on my ear</a:t>
            </a:r>
          </a:p>
          <a:p>
            <a:pPr marL="0" indent="0" algn="ctr">
              <a:buNone/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son of God discloses</a:t>
            </a:r>
          </a:p>
        </p:txBody>
      </p:sp>
    </p:spTree>
    <p:extLst>
      <p:ext uri="{BB962C8B-B14F-4D97-AF65-F5344CB8AC3E}">
        <p14:creationId xmlns:p14="http://schemas.microsoft.com/office/powerpoint/2010/main" val="1690935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y flowers powerpoint background HD wallpapers | Pxfuel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AD2D-7345-4E87-94AE-08BDDC07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7" y="589020"/>
            <a:ext cx="11720945" cy="51479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cs typeface="Arial" panose="020B0604020202020204" pitchFamily="34" charset="0"/>
              </a:rPr>
              <a:t>And He walks with me, </a:t>
            </a:r>
          </a:p>
          <a:p>
            <a:pPr marL="0" indent="0" algn="ctr">
              <a:buNone/>
            </a:pPr>
            <a:r>
              <a:rPr lang="en-US" sz="6000" dirty="0">
                <a:cs typeface="Arial" panose="020B0604020202020204" pitchFamily="34" charset="0"/>
              </a:rPr>
              <a:t>And He talks with me</a:t>
            </a:r>
          </a:p>
          <a:p>
            <a:pPr marL="0" indent="0" algn="ctr">
              <a:buNone/>
            </a:pPr>
            <a:r>
              <a:rPr lang="en-US" sz="6000" dirty="0">
                <a:cs typeface="Arial" panose="020B0604020202020204" pitchFamily="34" charset="0"/>
              </a:rPr>
              <a:t>And He tells me I am His own</a:t>
            </a:r>
          </a:p>
          <a:p>
            <a:pPr marL="0" indent="0" algn="ctr">
              <a:buNone/>
            </a:pPr>
            <a:r>
              <a:rPr lang="en-US" sz="6000" dirty="0">
                <a:cs typeface="Arial" panose="020B0604020202020204" pitchFamily="34" charset="0"/>
              </a:rPr>
              <a:t>And the joy we share </a:t>
            </a:r>
          </a:p>
          <a:p>
            <a:pPr marL="0" indent="0" algn="ctr">
              <a:buNone/>
            </a:pPr>
            <a:r>
              <a:rPr lang="en-US" sz="6000" dirty="0">
                <a:cs typeface="Arial" panose="020B0604020202020204" pitchFamily="34" charset="0"/>
              </a:rPr>
              <a:t>As we tarry there</a:t>
            </a:r>
          </a:p>
          <a:p>
            <a:pPr marL="0" indent="0" algn="ctr">
              <a:buNone/>
            </a:pPr>
            <a:r>
              <a:rPr lang="en-US" sz="6000" dirty="0">
                <a:cs typeface="Arial" panose="020B0604020202020204" pitchFamily="34" charset="0"/>
              </a:rPr>
              <a:t>None other has ever known</a:t>
            </a:r>
          </a:p>
        </p:txBody>
      </p:sp>
    </p:spTree>
    <p:extLst>
      <p:ext uri="{BB962C8B-B14F-4D97-AF65-F5344CB8AC3E}">
        <p14:creationId xmlns:p14="http://schemas.microsoft.com/office/powerpoint/2010/main" val="1090901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y flowers powerpoint background HD wallpapers | Pxfuel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C50F6-1B1E-4902-9B00-1BD741512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82" y="966787"/>
            <a:ext cx="11794836" cy="4924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600" dirty="0">
                <a:cs typeface="Aldhabi" panose="01000000000000000000" pitchFamily="2" charset="-78"/>
              </a:rPr>
              <a:t>I’d stay in the garden with Him</a:t>
            </a:r>
          </a:p>
          <a:p>
            <a:pPr marL="0" indent="0" algn="ctr">
              <a:buNone/>
            </a:pPr>
            <a:r>
              <a:rPr lang="en-US" sz="5600" dirty="0">
                <a:cs typeface="Aldhabi" panose="01000000000000000000" pitchFamily="2" charset="-78"/>
              </a:rPr>
              <a:t>Though the night around me be falling</a:t>
            </a:r>
          </a:p>
          <a:p>
            <a:pPr marL="0" indent="0" algn="ctr">
              <a:buNone/>
            </a:pPr>
            <a:r>
              <a:rPr lang="en-US" sz="5600" dirty="0">
                <a:cs typeface="Aldhabi" panose="01000000000000000000" pitchFamily="2" charset="-78"/>
              </a:rPr>
              <a:t>But He bids me go </a:t>
            </a:r>
          </a:p>
          <a:p>
            <a:pPr marL="0" indent="0" algn="ctr">
              <a:buNone/>
            </a:pPr>
            <a:r>
              <a:rPr lang="en-US" sz="5600" dirty="0">
                <a:cs typeface="Aldhabi" panose="01000000000000000000" pitchFamily="2" charset="-78"/>
              </a:rPr>
              <a:t>Through the voice of woe</a:t>
            </a:r>
          </a:p>
          <a:p>
            <a:pPr marL="0" indent="0" algn="ctr">
              <a:buNone/>
            </a:pPr>
            <a:r>
              <a:rPr lang="en-US" sz="5600" dirty="0">
                <a:cs typeface="Aldhabi" panose="01000000000000000000" pitchFamily="2" charset="-78"/>
              </a:rPr>
              <a:t>His voice to me is calling</a:t>
            </a:r>
          </a:p>
        </p:txBody>
      </p:sp>
    </p:spTree>
    <p:extLst>
      <p:ext uri="{BB962C8B-B14F-4D97-AF65-F5344CB8AC3E}">
        <p14:creationId xmlns:p14="http://schemas.microsoft.com/office/powerpoint/2010/main" val="369008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y flowers powerpoint background HD wallpapers | Pxfuel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AD2D-7345-4E87-94AE-08BDDC07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82" y="430484"/>
            <a:ext cx="11998036" cy="51479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He walks with me, 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He talks with me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He tells me I am His own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the joy we share 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As we tarry there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None other has ever known</a:t>
            </a:r>
          </a:p>
        </p:txBody>
      </p:sp>
    </p:spTree>
    <p:extLst>
      <p:ext uri="{BB962C8B-B14F-4D97-AF65-F5344CB8AC3E}">
        <p14:creationId xmlns:p14="http://schemas.microsoft.com/office/powerpoint/2010/main" val="3861312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y flowers powerpoint background HD wallpapers | Pxfuel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AD2D-7345-4E87-94AE-08BDDC07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8" y="1433128"/>
            <a:ext cx="11779624" cy="62947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He walks with me, 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He talks with me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He tells me I am His own</a:t>
            </a:r>
          </a:p>
        </p:txBody>
      </p:sp>
    </p:spTree>
    <p:extLst>
      <p:ext uri="{BB962C8B-B14F-4D97-AF65-F5344CB8AC3E}">
        <p14:creationId xmlns:p14="http://schemas.microsoft.com/office/powerpoint/2010/main" val="144248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y flowers powerpoint background HD wallpapers | Pxfuel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AD2D-7345-4E87-94AE-08BDDC07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344557"/>
            <a:ext cx="11779624" cy="62947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the joy we share 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As we tarry there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None other has ever known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And the joy we share 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As we tarry there</a:t>
            </a:r>
          </a:p>
          <a:p>
            <a:pPr marL="0" indent="0" algn="ctr">
              <a:buNone/>
            </a:pPr>
            <a:r>
              <a:rPr lang="en-US" sz="6000" dirty="0">
                <a:cs typeface="Aldhabi" panose="01000000000000000000" pitchFamily="2" charset="-78"/>
              </a:rPr>
              <a:t>None has ever known</a:t>
            </a:r>
          </a:p>
        </p:txBody>
      </p:sp>
    </p:spTree>
    <p:extLst>
      <p:ext uri="{BB962C8B-B14F-4D97-AF65-F5344CB8AC3E}">
        <p14:creationId xmlns:p14="http://schemas.microsoft.com/office/powerpoint/2010/main" val="2384226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ireworks in the sky">
            <a:extLst>
              <a:ext uri="{FF2B5EF4-FFF2-40B4-BE49-F238E27FC236}">
                <a16:creationId xmlns:a16="http://schemas.microsoft.com/office/drawing/2014/main" id="{6441EE4C-0FE0-1A58-C6D9-E6455A17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4"/>
          <a:stretch/>
        </p:blipFill>
        <p:spPr>
          <a:xfrm>
            <a:off x="-1" y="0"/>
            <a:ext cx="1220466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F233D-831C-E552-4A05-FB77FE8B5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" y="5176427"/>
            <a:ext cx="160948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95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ship Christian Images – Browse 211,415 Stock Photos, Vectors, and Video  | Adobe Stock">
            <a:extLst>
              <a:ext uri="{FF2B5EF4-FFF2-40B4-BE49-F238E27FC236}">
                <a16:creationId xmlns:a16="http://schemas.microsoft.com/office/drawing/2014/main" id="{B1BC3090-B365-EB06-78CE-C11D9FC18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43"/>
          <a:stretch/>
        </p:blipFill>
        <p:spPr bwMode="auto">
          <a:xfrm>
            <a:off x="-20787" y="0"/>
            <a:ext cx="1221278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B016C-FF95-D1C0-5D2E-B8429543FA3B}"/>
              </a:ext>
            </a:extLst>
          </p:cNvPr>
          <p:cNvSpPr txBox="1"/>
          <p:nvPr/>
        </p:nvSpPr>
        <p:spPr>
          <a:xfrm>
            <a:off x="816353" y="368859"/>
            <a:ext cx="10580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Troublesome Waters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80731" y="2195657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Troublesome waters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blacker than night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hiding from view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harbor’s bright lights</a:t>
            </a:r>
          </a:p>
        </p:txBody>
      </p:sp>
    </p:spTree>
    <p:extLst>
      <p:ext uri="{BB962C8B-B14F-4D97-AF65-F5344CB8AC3E}">
        <p14:creationId xmlns:p14="http://schemas.microsoft.com/office/powerpoint/2010/main" val="1215393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70338" y="1659285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Tossed in the turmoil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life’s stormy sea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cry to my Saviour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mercy on me</a:t>
            </a:r>
          </a:p>
        </p:txBody>
      </p:sp>
    </p:spTree>
    <p:extLst>
      <p:ext uri="{BB962C8B-B14F-4D97-AF65-F5344CB8AC3E}">
        <p14:creationId xmlns:p14="http://schemas.microsoft.com/office/powerpoint/2010/main" val="333918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,036 Background Heaven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4" y="2532569"/>
            <a:ext cx="119698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 surveyed all the good things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come to me from above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 count all the blessings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storehouse of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5A8AA-36C5-41EA-BEDA-2F3180D0C423}"/>
              </a:ext>
            </a:extLst>
          </p:cNvPr>
          <p:cNvSpPr txBox="1"/>
          <p:nvPr/>
        </p:nvSpPr>
        <p:spPr>
          <a:xfrm>
            <a:off x="1475341" y="310959"/>
            <a:ext cx="9241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Stroll Over Heaven With You</a:t>
            </a:r>
          </a:p>
        </p:txBody>
      </p:sp>
    </p:spTree>
    <p:extLst>
      <p:ext uri="{BB962C8B-B14F-4D97-AF65-F5344CB8AC3E}">
        <p14:creationId xmlns:p14="http://schemas.microsoft.com/office/powerpoint/2010/main" val="3255809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70338" y="1659285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Then gently I’m feeling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touch of His hands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Guiding my boat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safely to land</a:t>
            </a:r>
          </a:p>
        </p:txBody>
      </p:sp>
    </p:spTree>
    <p:extLst>
      <p:ext uri="{BB962C8B-B14F-4D97-AF65-F5344CB8AC3E}">
        <p14:creationId xmlns:p14="http://schemas.microsoft.com/office/powerpoint/2010/main" val="162323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70338" y="1659285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Leading the way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Heaven’s bright shore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Troublesome waters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I’m fearing no more</a:t>
            </a:r>
          </a:p>
        </p:txBody>
      </p:sp>
    </p:spTree>
    <p:extLst>
      <p:ext uri="{BB962C8B-B14F-4D97-AF65-F5344CB8AC3E}">
        <p14:creationId xmlns:p14="http://schemas.microsoft.com/office/powerpoint/2010/main" val="112675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76201" y="1453286"/>
            <a:ext cx="12115800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Troublesome waters </a:t>
            </a:r>
          </a:p>
          <a:p>
            <a:pPr algn="ctr">
              <a:lnSpc>
                <a:spcPts val="6700"/>
              </a:lnSpc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Around me do roll</a:t>
            </a:r>
          </a:p>
          <a:p>
            <a:pPr algn="ctr">
              <a:lnSpc>
                <a:spcPts val="6700"/>
              </a:lnSpc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They’re rocking my boat</a:t>
            </a:r>
          </a:p>
          <a:p>
            <a:pPr algn="ctr">
              <a:lnSpc>
                <a:spcPts val="6700"/>
              </a:lnSpc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racking my soul</a:t>
            </a:r>
          </a:p>
        </p:txBody>
      </p:sp>
    </p:spTree>
    <p:extLst>
      <p:ext uri="{BB962C8B-B14F-4D97-AF65-F5344CB8AC3E}">
        <p14:creationId xmlns:p14="http://schemas.microsoft.com/office/powerpoint/2010/main" val="363800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8D411E-7031-DF89-EFBD-F6E652037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30970-D690-939C-4A43-D3B87D11CD34}"/>
              </a:ext>
            </a:extLst>
          </p:cNvPr>
          <p:cNvSpPr txBox="1"/>
          <p:nvPr/>
        </p:nvSpPr>
        <p:spPr>
          <a:xfrm>
            <a:off x="468085" y="1664414"/>
            <a:ext cx="11255829" cy="352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Loved ones are drifting 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And living in sin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The treacherous whirlpools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Are pulling them in</a:t>
            </a:r>
          </a:p>
        </p:txBody>
      </p:sp>
    </p:spTree>
    <p:extLst>
      <p:ext uri="{BB962C8B-B14F-4D97-AF65-F5344CB8AC3E}">
        <p14:creationId xmlns:p14="http://schemas.microsoft.com/office/powerpoint/2010/main" val="2123148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E7EDB-7748-B241-306D-B110E1B3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6F205D-4A62-0BAA-A0B7-C7C7173CEB7C}"/>
              </a:ext>
            </a:extLst>
          </p:cNvPr>
          <p:cNvSpPr txBox="1"/>
          <p:nvPr/>
        </p:nvSpPr>
        <p:spPr>
          <a:xfrm>
            <a:off x="713014" y="1664414"/>
            <a:ext cx="10765972" cy="352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Then gently I’m feeling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1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touch of His hands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Guiding my boat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1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safely to land</a:t>
            </a:r>
          </a:p>
        </p:txBody>
      </p:sp>
    </p:spTree>
    <p:extLst>
      <p:ext uri="{BB962C8B-B14F-4D97-AF65-F5344CB8AC3E}">
        <p14:creationId xmlns:p14="http://schemas.microsoft.com/office/powerpoint/2010/main" val="2955697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E7788-1345-43C3-AFB9-89748878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"/>
            <a:ext cx="12192000" cy="6847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F0EC3-99CD-7D67-AA38-6325C0D1F621}"/>
              </a:ext>
            </a:extLst>
          </p:cNvPr>
          <p:cNvSpPr txBox="1"/>
          <p:nvPr/>
        </p:nvSpPr>
        <p:spPr>
          <a:xfrm>
            <a:off x="680357" y="1452905"/>
            <a:ext cx="10831285" cy="352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Leading the way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1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Heaven’s bright shore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1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Troublesome waters</a:t>
            </a:r>
          </a:p>
          <a:p>
            <a:pPr marL="0" marR="0" lvl="0" indent="0" algn="ctr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1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I’m fearing no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55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70338" y="1492038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troublesome waters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rolling so high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I’ll lift up my voice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to Heaven I’ll cry</a:t>
            </a:r>
          </a:p>
        </p:txBody>
      </p:sp>
    </p:spTree>
    <p:extLst>
      <p:ext uri="{BB962C8B-B14F-4D97-AF65-F5344CB8AC3E}">
        <p14:creationId xmlns:p14="http://schemas.microsoft.com/office/powerpoint/2010/main" val="2381264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0" y="1451007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Lord I am trusting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guidance to me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steady my boat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life’s troubled sea</a:t>
            </a:r>
          </a:p>
        </p:txBody>
      </p:sp>
    </p:spTree>
    <p:extLst>
      <p:ext uri="{BB962C8B-B14F-4D97-AF65-F5344CB8AC3E}">
        <p14:creationId xmlns:p14="http://schemas.microsoft.com/office/powerpoint/2010/main" val="3889016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70338" y="1536174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Then gently I’m feeling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touch of His hands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Guiding my boat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safely to land</a:t>
            </a:r>
          </a:p>
        </p:txBody>
      </p:sp>
    </p:spTree>
    <p:extLst>
      <p:ext uri="{BB962C8B-B14F-4D97-AF65-F5344CB8AC3E}">
        <p14:creationId xmlns:p14="http://schemas.microsoft.com/office/powerpoint/2010/main" val="1095195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E739E-97C6-6F56-97FD-D39A333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3D81C-1724-983B-376A-42CB19F9CF43}"/>
              </a:ext>
            </a:extLst>
          </p:cNvPr>
          <p:cNvSpPr txBox="1"/>
          <p:nvPr/>
        </p:nvSpPr>
        <p:spPr>
          <a:xfrm>
            <a:off x="70338" y="1536174"/>
            <a:ext cx="120513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Leading the way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Heaven’s bright shore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Troublesome waters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I’m fearing no more</a:t>
            </a:r>
          </a:p>
        </p:txBody>
      </p:sp>
    </p:spTree>
    <p:extLst>
      <p:ext uri="{BB962C8B-B14F-4D97-AF65-F5344CB8AC3E}">
        <p14:creationId xmlns:p14="http://schemas.microsoft.com/office/powerpoint/2010/main" val="53985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2136337"/>
            <a:ext cx="11969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I’d simply ask for the favor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Him beyond mortal king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I’m sure he would grant it again</a:t>
            </a:r>
          </a:p>
        </p:txBody>
      </p:sp>
    </p:spTree>
    <p:extLst>
      <p:ext uri="{BB962C8B-B14F-4D97-AF65-F5344CB8AC3E}">
        <p14:creationId xmlns:p14="http://schemas.microsoft.com/office/powerpoint/2010/main" val="168091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old glittery surface&#10;&#10;Description automatically generated">
            <a:extLst>
              <a:ext uri="{FF2B5EF4-FFF2-40B4-BE49-F238E27FC236}">
                <a16:creationId xmlns:a16="http://schemas.microsoft.com/office/drawing/2014/main" id="{717121F9-A979-1501-3AFB-EBA579C7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56754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0597" y="219773"/>
            <a:ext cx="10191403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1/7:      Fundraiser Meeting after the service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1/14:    Leadership Meeting after the service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1/21:    Chili Cook-Off after the service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1/25-27:  CTYRA Rodeo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1/28     Potluck after the service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2/11:    Leadership Meeting after the service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2/22-24:  CTYRA Rodeo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2/25:    Potluck after the service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3/1-2:   Church Rodeo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3/16:    CTBRA Barrel Racing</a:t>
            </a:r>
          </a:p>
          <a:p>
            <a:pPr lvl="0">
              <a:lnSpc>
                <a:spcPts val="4500"/>
              </a:lnSpc>
            </a:pP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3/23:    Church Fundraiser @ Tenroc Ranch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-2656114" y="2978221"/>
            <a:ext cx="687977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tx1"/>
                </a:solidFill>
              </a:rPr>
              <a:t>UPCOMING DATES</a:t>
            </a:r>
          </a:p>
        </p:txBody>
      </p:sp>
      <p:sp>
        <p:nvSpPr>
          <p:cNvPr id="2" name="AutoShape 2" descr="Gold Background Images – Browse 8,328,693 Stock Photos, Vectors, and Video  | Adobe Stock">
            <a:extLst>
              <a:ext uri="{FF2B5EF4-FFF2-40B4-BE49-F238E27FC236}">
                <a16:creationId xmlns:a16="http://schemas.microsoft.com/office/drawing/2014/main" id="{B5124A5F-6E16-C96A-9FA3-17926ED36F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5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FE2E42-F057-9640-4C8B-DA5036D86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"/>
          <a:stretch/>
        </p:blipFill>
        <p:spPr bwMode="auto">
          <a:xfrm>
            <a:off x="2234205" y="0"/>
            <a:ext cx="7723589" cy="22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D96878-3262-052F-246F-7B6D658C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3" y="1635067"/>
            <a:ext cx="1838110" cy="199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754114B-0D0B-A87A-32CC-535E5D621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6"/>
          <a:stretch/>
        </p:blipFill>
        <p:spPr bwMode="auto">
          <a:xfrm>
            <a:off x="9683294" y="1705802"/>
            <a:ext cx="2235781" cy="17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C95C7-A120-EEAE-748E-BD269DC61AA6}"/>
              </a:ext>
            </a:extLst>
          </p:cNvPr>
          <p:cNvSpPr txBox="1"/>
          <p:nvPr/>
        </p:nvSpPr>
        <p:spPr>
          <a:xfrm>
            <a:off x="969484" y="2511846"/>
            <a:ext cx="10212636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SIGN UPS HAVE STARTED!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sis MT Pro Black" panose="02040A040500050203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TO SIGN UP: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SEE JULIE LUTZ FOR THE FORM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&amp; TO PAY $50 ENTRY FEE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sis MT Pro Black" panose="02040A040500050203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EACH PARTICIPANT GETS A T-SHIRT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sis MT Pro Black" panose="02040A040500050203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WINNER GETS A CUSTOM BELT BUCKLE!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650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" b="67758"/>
          <a:stretch/>
        </p:blipFill>
        <p:spPr>
          <a:xfrm>
            <a:off x="0" y="0"/>
            <a:ext cx="12234824" cy="3632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9" b="1869"/>
          <a:stretch/>
        </p:blipFill>
        <p:spPr>
          <a:xfrm>
            <a:off x="0" y="3276991"/>
            <a:ext cx="12192000" cy="359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86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7697" r="3196" b="44125"/>
          <a:stretch/>
        </p:blipFill>
        <p:spPr>
          <a:xfrm>
            <a:off x="0" y="0"/>
            <a:ext cx="1219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69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text and a cartoon character&#10;&#10;Description automatically generated">
            <a:extLst>
              <a:ext uri="{FF2B5EF4-FFF2-40B4-BE49-F238E27FC236}">
                <a16:creationId xmlns:a16="http://schemas.microsoft.com/office/drawing/2014/main" id="{C809D807-3ACD-84E0-802D-E82D48D74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 t="23316" r="21270" b="48570"/>
          <a:stretch/>
        </p:blipFill>
        <p:spPr>
          <a:xfrm>
            <a:off x="0" y="-59870"/>
            <a:ext cx="5094804" cy="2612569"/>
          </a:xfrm>
          <a:prstGeom prst="rect">
            <a:avLst/>
          </a:prstGeom>
        </p:spPr>
      </p:pic>
      <p:pic>
        <p:nvPicPr>
          <p:cNvPr id="7" name="Picture 6" descr="A poster with text and a cartoon character&#10;&#10;Description automatically generated">
            <a:extLst>
              <a:ext uri="{FF2B5EF4-FFF2-40B4-BE49-F238E27FC236}">
                <a16:creationId xmlns:a16="http://schemas.microsoft.com/office/drawing/2014/main" id="{007A93C4-2CC1-6D84-5459-C96F1CF60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7" t="54603" r="18235" b="27778"/>
          <a:stretch/>
        </p:blipFill>
        <p:spPr>
          <a:xfrm>
            <a:off x="4964176" y="0"/>
            <a:ext cx="7227824" cy="2492829"/>
          </a:xfrm>
          <a:prstGeom prst="rect">
            <a:avLst/>
          </a:prstGeom>
        </p:spPr>
      </p:pic>
      <p:pic>
        <p:nvPicPr>
          <p:cNvPr id="9" name="Picture 8" descr="A poster with text and a cartoon character&#10;&#10;Description automatically generated">
            <a:extLst>
              <a:ext uri="{FF2B5EF4-FFF2-40B4-BE49-F238E27FC236}">
                <a16:creationId xmlns:a16="http://schemas.microsoft.com/office/drawing/2014/main" id="{5A1238E0-C7AB-8469-5CBA-B396269AC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8" t="73492" r="14921" b="4762"/>
          <a:stretch/>
        </p:blipFill>
        <p:spPr>
          <a:xfrm>
            <a:off x="1066800" y="2432959"/>
            <a:ext cx="10058400" cy="3601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69460-7450-E801-BD38-4672A373592C}"/>
              </a:ext>
            </a:extLst>
          </p:cNvPr>
          <p:cNvSpPr txBox="1"/>
          <p:nvPr/>
        </p:nvSpPr>
        <p:spPr>
          <a:xfrm>
            <a:off x="0" y="5972452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Want to be a judge? Sign up sheet is in the fellowship hall.</a:t>
            </a:r>
          </a:p>
        </p:txBody>
      </p:sp>
    </p:spTree>
    <p:extLst>
      <p:ext uri="{BB962C8B-B14F-4D97-AF65-F5344CB8AC3E}">
        <p14:creationId xmlns:p14="http://schemas.microsoft.com/office/powerpoint/2010/main" val="200659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oster with text and buildings&#10;&#10;Description automatically generated">
            <a:extLst>
              <a:ext uri="{FF2B5EF4-FFF2-40B4-BE49-F238E27FC236}">
                <a16:creationId xmlns:a16="http://schemas.microsoft.com/office/drawing/2014/main" id="{7EC7A37B-466C-9D35-8516-524A38CD0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76"/>
          <a:stretch/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9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and gold background with stars and numbers&#10;&#10;Description automatically generated">
            <a:extLst>
              <a:ext uri="{FF2B5EF4-FFF2-40B4-BE49-F238E27FC236}">
                <a16:creationId xmlns:a16="http://schemas.microsoft.com/office/drawing/2014/main" id="{2E92A056-AE15-EA15-9678-539A0D0F0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" y="0"/>
            <a:ext cx="1219044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90DBD-530A-8132-1700-84E02B6D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2" y="5165541"/>
            <a:ext cx="160948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29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Worship Backgrounds Fo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2680" y="274321"/>
            <a:ext cx="942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Overlook Salvation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241" y="2066609"/>
            <a:ext cx="118955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Heaven is a city built by jewels rare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beauty is a splendor yet untold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neglect salvation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You’ll never enter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You’ll never ever walk those streets of gold</a:t>
            </a:r>
          </a:p>
        </p:txBody>
      </p:sp>
    </p:spTree>
    <p:extLst>
      <p:ext uri="{BB962C8B-B14F-4D97-AF65-F5344CB8AC3E}">
        <p14:creationId xmlns:p14="http://schemas.microsoft.com/office/powerpoint/2010/main" val="790345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Worship Backgrounds Fo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242" y="982176"/>
            <a:ext cx="118955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don’t overlook salvation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living here in 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Someday it may be too late to pray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Someday when you need 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may not let you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awful if He should turn you away</a:t>
            </a:r>
          </a:p>
        </p:txBody>
      </p:sp>
    </p:spTree>
    <p:extLst>
      <p:ext uri="{BB962C8B-B14F-4D97-AF65-F5344CB8AC3E}">
        <p14:creationId xmlns:p14="http://schemas.microsoft.com/office/powerpoint/2010/main" val="359824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1720840"/>
            <a:ext cx="119698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want to stroll over Heaven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You some glad day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all our troubles and heartaches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vanished away</a:t>
            </a:r>
          </a:p>
        </p:txBody>
      </p:sp>
    </p:spTree>
    <p:extLst>
      <p:ext uri="{BB962C8B-B14F-4D97-AF65-F5344CB8AC3E}">
        <p14:creationId xmlns:p14="http://schemas.microsoft.com/office/powerpoint/2010/main" val="617931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Worship Backgrounds Fo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242" y="982176"/>
            <a:ext cx="11895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Sometimes we get discouraged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we walk this weary 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Jesus said He’d every burden bear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take Him all your troubles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it seems all hope is gone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trust Him when you go to him in prayer</a:t>
            </a:r>
          </a:p>
        </p:txBody>
      </p:sp>
    </p:spTree>
    <p:extLst>
      <p:ext uri="{BB962C8B-B14F-4D97-AF65-F5344CB8AC3E}">
        <p14:creationId xmlns:p14="http://schemas.microsoft.com/office/powerpoint/2010/main" val="1084054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Worship Backgrounds Fo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242" y="982176"/>
            <a:ext cx="11895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Jesus said be ready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you know not when the hour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may come at morning, night or noon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keep your eyes upon 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your soul filled with his 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you know He’s surely coming soon</a:t>
            </a:r>
          </a:p>
        </p:txBody>
      </p:sp>
    </p:spTree>
    <p:extLst>
      <p:ext uri="{BB962C8B-B14F-4D97-AF65-F5344CB8AC3E}">
        <p14:creationId xmlns:p14="http://schemas.microsoft.com/office/powerpoint/2010/main" val="2640722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Worship Backgrounds Fo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242" y="582067"/>
            <a:ext cx="118955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don’t overlook salvation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living here in 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Someday it may be too late to pray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Someday when you need 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may not let you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awful if He should turn you away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awful if He should turn you away</a:t>
            </a:r>
          </a:p>
        </p:txBody>
      </p:sp>
    </p:spTree>
    <p:extLst>
      <p:ext uri="{BB962C8B-B14F-4D97-AF65-F5344CB8AC3E}">
        <p14:creationId xmlns:p14="http://schemas.microsoft.com/office/powerpoint/2010/main" val="3120445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old clock on a black background">
            <a:extLst>
              <a:ext uri="{FF2B5EF4-FFF2-40B4-BE49-F238E27FC236}">
                <a16:creationId xmlns:a16="http://schemas.microsoft.com/office/drawing/2014/main" id="{693E0042-8488-F23F-1DF2-699F1E1F6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5" b="38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6CD77-812F-4C35-E9C1-8D33789C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5" y="0"/>
            <a:ext cx="160948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79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1046" y="409622"/>
            <a:ext cx="933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Rock That Says My Name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3784" y="2371928"/>
            <a:ext cx="10544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talk to the 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lie beneath these stones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Imagining they listen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Makes me feel less alone</a:t>
            </a:r>
          </a:p>
        </p:txBody>
      </p:sp>
    </p:spTree>
    <p:extLst>
      <p:ext uri="{BB962C8B-B14F-4D97-AF65-F5344CB8AC3E}">
        <p14:creationId xmlns:p14="http://schemas.microsoft.com/office/powerpoint/2010/main" val="1201910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125" y="1659284"/>
            <a:ext cx="10775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pick up the broken flowers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Sometimes I dig a hole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in the new 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Introduce ‘em to the old</a:t>
            </a:r>
          </a:p>
        </p:txBody>
      </p:sp>
    </p:spTree>
    <p:extLst>
      <p:ext uri="{BB962C8B-B14F-4D97-AF65-F5344CB8AC3E}">
        <p14:creationId xmlns:p14="http://schemas.microsoft.com/office/powerpoint/2010/main" val="1270934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125" y="1659284"/>
            <a:ext cx="10775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use a chisel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polisher the same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I’ll put anything you’d 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say under a name</a:t>
            </a:r>
          </a:p>
        </p:txBody>
      </p:sp>
    </p:spTree>
    <p:extLst>
      <p:ext uri="{BB962C8B-B14F-4D97-AF65-F5344CB8AC3E}">
        <p14:creationId xmlns:p14="http://schemas.microsoft.com/office/powerpoint/2010/main" val="3135915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125" y="1659284"/>
            <a:ext cx="10775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I’ll put on my suit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my tie is straight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Lend a hand to the mourning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 the loved ones on their way</a:t>
            </a:r>
          </a:p>
        </p:txBody>
      </p:sp>
    </p:spTree>
    <p:extLst>
      <p:ext uri="{BB962C8B-B14F-4D97-AF65-F5344CB8AC3E}">
        <p14:creationId xmlns:p14="http://schemas.microsoft.com/office/powerpoint/2010/main" val="3438682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38" y="1720839"/>
            <a:ext cx="100419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I ain’t afraid of dying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I know where I’ll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there I’ll live forever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streets made of gold</a:t>
            </a:r>
          </a:p>
        </p:txBody>
      </p:sp>
    </p:spTree>
    <p:extLst>
      <p:ext uri="{BB962C8B-B14F-4D97-AF65-F5344CB8AC3E}">
        <p14:creationId xmlns:p14="http://schemas.microsoft.com/office/powerpoint/2010/main" val="1308067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273" y="1720840"/>
            <a:ext cx="11019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then I’ll keep on workin’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won’t hear me complain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every day I’ll tip my hat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rock that says my name</a:t>
            </a:r>
          </a:p>
        </p:txBody>
      </p:sp>
    </p:spTree>
    <p:extLst>
      <p:ext uri="{BB962C8B-B14F-4D97-AF65-F5344CB8AC3E}">
        <p14:creationId xmlns:p14="http://schemas.microsoft.com/office/powerpoint/2010/main" val="443264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2136338"/>
            <a:ext cx="11969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Then we’ll enjoy the beauty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all things are new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want to stroll over Heaven with You</a:t>
            </a:r>
          </a:p>
        </p:txBody>
      </p:sp>
    </p:spTree>
    <p:extLst>
      <p:ext uri="{BB962C8B-B14F-4D97-AF65-F5344CB8AC3E}">
        <p14:creationId xmlns:p14="http://schemas.microsoft.com/office/powerpoint/2010/main" val="2504504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876" y="1720840"/>
            <a:ext cx="11854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I hired on out of high school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1968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wife and I picked out a spot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up by the game</a:t>
            </a:r>
          </a:p>
        </p:txBody>
      </p:sp>
    </p:spTree>
    <p:extLst>
      <p:ext uri="{BB962C8B-B14F-4D97-AF65-F5344CB8AC3E}">
        <p14:creationId xmlns:p14="http://schemas.microsoft.com/office/powerpoint/2010/main" val="778157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876" y="1720840"/>
            <a:ext cx="11854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ain’t much but every morning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sun shines on that ground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of these days when I clock 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 where I’m a layin’ down</a:t>
            </a:r>
          </a:p>
        </p:txBody>
      </p:sp>
    </p:spTree>
    <p:extLst>
      <p:ext uri="{BB962C8B-B14F-4D97-AF65-F5344CB8AC3E}">
        <p14:creationId xmlns:p14="http://schemas.microsoft.com/office/powerpoint/2010/main" val="587624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38" y="1720839"/>
            <a:ext cx="100419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I ain’t afraid of dying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I know where I’ll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there I’ll live forever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streets made of gold</a:t>
            </a:r>
          </a:p>
        </p:txBody>
      </p:sp>
    </p:spTree>
    <p:extLst>
      <p:ext uri="{BB962C8B-B14F-4D97-AF65-F5344CB8AC3E}">
        <p14:creationId xmlns:p14="http://schemas.microsoft.com/office/powerpoint/2010/main" val="4091394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273" y="1720840"/>
            <a:ext cx="11019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then I’ll keep on workin’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won’t hear me complain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every day I’ll tip my hat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rock that says my name</a:t>
            </a:r>
          </a:p>
        </p:txBody>
      </p:sp>
    </p:spTree>
    <p:extLst>
      <p:ext uri="{BB962C8B-B14F-4D97-AF65-F5344CB8AC3E}">
        <p14:creationId xmlns:p14="http://schemas.microsoft.com/office/powerpoint/2010/main" val="2256920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273" y="1720840"/>
            <a:ext cx="11019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Born in Alabama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1 9 5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Throw the dirt on top of 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Sow the seed and let it grow</a:t>
            </a:r>
          </a:p>
        </p:txBody>
      </p:sp>
    </p:spTree>
    <p:extLst>
      <p:ext uri="{BB962C8B-B14F-4D97-AF65-F5344CB8AC3E}">
        <p14:creationId xmlns:p14="http://schemas.microsoft.com/office/powerpoint/2010/main" val="2510843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273" y="1720840"/>
            <a:ext cx="11019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I ain’t afraid of dying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I know where I’ll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I’ll live forever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streets made of gold</a:t>
            </a:r>
          </a:p>
        </p:txBody>
      </p:sp>
    </p:spTree>
    <p:extLst>
      <p:ext uri="{BB962C8B-B14F-4D97-AF65-F5344CB8AC3E}">
        <p14:creationId xmlns:p14="http://schemas.microsoft.com/office/powerpoint/2010/main" val="16018475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273" y="1720840"/>
            <a:ext cx="11019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then I’ll keep on workin’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won’t hear me complain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every day I’ll tip my hat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rock that says my name</a:t>
            </a:r>
          </a:p>
        </p:txBody>
      </p:sp>
    </p:spTree>
    <p:extLst>
      <p:ext uri="{BB962C8B-B14F-4D97-AF65-F5344CB8AC3E}">
        <p14:creationId xmlns:p14="http://schemas.microsoft.com/office/powerpoint/2010/main" val="2581939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e Christian Praise The Lord | Christian friends, Graphic design  education, Understand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65" r="2041" b="2163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273" y="1720840"/>
            <a:ext cx="11019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Someday when I’m under 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hope you’ll do the same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by sometime and tip your hat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rock that says my name</a:t>
            </a:r>
          </a:p>
        </p:txBody>
      </p:sp>
    </p:spTree>
    <p:extLst>
      <p:ext uri="{BB962C8B-B14F-4D97-AF65-F5344CB8AC3E}">
        <p14:creationId xmlns:p14="http://schemas.microsoft.com/office/powerpoint/2010/main" val="1577490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numbers and a red bow on a black background&#10;&#10;Description automatically generated">
            <a:extLst>
              <a:ext uri="{FF2B5EF4-FFF2-40B4-BE49-F238E27FC236}">
                <a16:creationId xmlns:a16="http://schemas.microsoft.com/office/drawing/2014/main" id="{EABC943E-E15B-9909-E2B3-12E4A452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89" y="622992"/>
            <a:ext cx="9169422" cy="5451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0A7EB-946C-C2D3-057D-053F450C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585" y="125455"/>
            <a:ext cx="160948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58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4" y="0"/>
            <a:ext cx="12199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DE11A-5869-4B89-ACDE-09B4E23F26BE}"/>
              </a:ext>
            </a:extLst>
          </p:cNvPr>
          <p:cNvSpPr/>
          <p:nvPr/>
        </p:nvSpPr>
        <p:spPr>
          <a:xfrm>
            <a:off x="205151" y="361987"/>
            <a:ext cx="11604141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Are You Washed In The Blood of the Lamb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120071" y="2149019"/>
            <a:ext cx="11774300" cy="4708981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Have you been to Jesus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For the cleansing 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fully trusting in His grace this hour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154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8,036 Background Heaven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1720839"/>
            <a:ext cx="119698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many places of beauty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long to see here below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time and treasures have kept us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making plans as know</a:t>
            </a:r>
          </a:p>
        </p:txBody>
      </p:sp>
    </p:spTree>
    <p:extLst>
      <p:ext uri="{BB962C8B-B14F-4D97-AF65-F5344CB8AC3E}">
        <p14:creationId xmlns:p14="http://schemas.microsoft.com/office/powerpoint/2010/main" val="1552362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4" y="0"/>
            <a:ext cx="12199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0" y="861920"/>
            <a:ext cx="12067308" cy="547842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(are you washed)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blood (in the blood)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soul-cleansing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your garments spotless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Are they white as snow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1483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242236" y="1459230"/>
            <a:ext cx="11714922" cy="393954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walking daily by the Savior’s side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Do you rest each moment in the Crucified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1440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132086" y="852682"/>
            <a:ext cx="12067308" cy="547842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(are you washed)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blood (in the blood)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soul-cleansing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your garments spotless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Are they white as snow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7985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175491" y="1028343"/>
            <a:ext cx="11713316" cy="547842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When the Bridegroom cometh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Will your robes be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Pure and white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Will your soul be ready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For the mansions bright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 be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86884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124692" y="887718"/>
            <a:ext cx="12067308" cy="547842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(are you washed)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blood (in the blood),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soul-cleansing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your garments spotless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Are they white as snow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73873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73891" y="751082"/>
            <a:ext cx="12034982" cy="547842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Lay aside the garments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That are stained with 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 be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There’s a fountain flowing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For the soul unclean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Oh, be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5264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ster 2022 Church Media | Worship Backgrounds | Slide Templates | Social  Graphics | Mini Movies – CMG | Church Motion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3D0E6-C24E-4F42-8165-5A80A551E9CC}"/>
              </a:ext>
            </a:extLst>
          </p:cNvPr>
          <p:cNvSpPr/>
          <p:nvPr/>
        </p:nvSpPr>
        <p:spPr>
          <a:xfrm>
            <a:off x="124692" y="1026264"/>
            <a:ext cx="12067308" cy="547842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(are you washed)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blood (in the blood),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the soul-cleansing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your garments spotless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Are they white as snow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Are you washed in the blood of the Lamb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5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8529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848" y="1425747"/>
            <a:ext cx="11488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+mn-ea"/>
              </a:rPr>
              <a:t>Taking Inventory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5666" y="2749186"/>
            <a:ext cx="9186334" cy="395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400"/>
              </a:lnSpc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Ephesians 5:16</a:t>
            </a:r>
          </a:p>
          <a:p>
            <a:pPr algn="ctr">
              <a:lnSpc>
                <a:spcPts val="7400"/>
              </a:lnSpc>
            </a:pPr>
            <a:r>
              <a:rPr lang="en-US" sz="8000" dirty="0">
                <a:solidFill>
                  <a:srgbClr val="FFFFFF"/>
                </a:solidFill>
                <a:latin typeface="Ink Free" panose="03080402000500000000" pitchFamily="66" charset="0"/>
                <a:ea typeface="+mn-ea"/>
              </a:rPr>
              <a:t>Psalms 1:1-3</a:t>
            </a:r>
          </a:p>
          <a:p>
            <a:pPr algn="ctr">
              <a:lnSpc>
                <a:spcPts val="7400"/>
              </a:lnSpc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James 4:14</a:t>
            </a:r>
          </a:p>
          <a:p>
            <a:pPr algn="ctr">
              <a:lnSpc>
                <a:spcPts val="7400"/>
              </a:lnSpc>
            </a:pPr>
            <a:r>
              <a:rPr lang="en-US" sz="8000" dirty="0">
                <a:solidFill>
                  <a:srgbClr val="FFFFFF"/>
                </a:solidFill>
                <a:latin typeface="Ink Free" panose="03080402000500000000" pitchFamily="66" charset="0"/>
                <a:ea typeface="+mn-ea"/>
              </a:rPr>
              <a:t>Matthew 6:34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9025" y="113888"/>
            <a:ext cx="8631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  <a:latin typeface="Ink Free" panose="03080402000500000000" pitchFamily="66" charset="0"/>
                <a:ea typeface="+mn-ea"/>
              </a:rPr>
              <a:t>Today’s Scripture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AE2E4B3-6EA0-4AEC-D056-56AD9F73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6518">
            <a:off x="-274268" y="-542294"/>
            <a:ext cx="2417257" cy="279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78F996B-9BC9-2520-224E-E8ADE3A9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997">
            <a:off x="10221786" y="-505903"/>
            <a:ext cx="2384253" cy="27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F6F51C-66AB-E5B3-9288-3E6B05E12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35" y="2937945"/>
            <a:ext cx="4937461" cy="34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88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641" y="181234"/>
            <a:ext cx="6704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Ephesians 5:16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804" y="2614816"/>
            <a:ext cx="11122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16 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the best use of the time, because the days are evil.</a:t>
            </a:r>
            <a:r>
              <a:rPr lang="en-US" sz="6000" b="1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28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641" y="181234"/>
            <a:ext cx="6704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Psalms 1:1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804" y="1863702"/>
            <a:ext cx="111223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Blessed is the man who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walks not in the counsel of the wicked,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 stands in the way of sinners, nor sits in the seat of scoffers;</a:t>
            </a:r>
            <a:endParaRPr lang="en-US" sz="6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7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2136337"/>
            <a:ext cx="11969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come the morning of the rapture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Together we’ll stand anew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I stroll over Heaven with You</a:t>
            </a:r>
          </a:p>
        </p:txBody>
      </p:sp>
    </p:spTree>
    <p:extLst>
      <p:ext uri="{BB962C8B-B14F-4D97-AF65-F5344CB8AC3E}">
        <p14:creationId xmlns:p14="http://schemas.microsoft.com/office/powerpoint/2010/main" val="38752761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641" y="181234"/>
            <a:ext cx="6704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Psalms 1:2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315" y="2386217"/>
            <a:ext cx="117456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2 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his delight is in the law of the </a:t>
            </a:r>
            <a:r>
              <a:rPr lang="en-US" sz="6000" b="0" i="0" cap="sm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on his law he meditates day and night.</a:t>
            </a:r>
            <a:endParaRPr lang="en-US" sz="6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472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641" y="181234"/>
            <a:ext cx="6704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Psalms 1:3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570" y="1828268"/>
            <a:ext cx="115388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3 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is like a tree planted by streams of water that yields its fruit in its season, and its leaf does not wither. In all that he does, he prospers.</a:t>
            </a:r>
            <a:endParaRPr lang="en-US" sz="6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8827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641" y="181234"/>
            <a:ext cx="6704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 4:14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743" y="1926239"/>
            <a:ext cx="11395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14 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 you do not know what tomorrow will bring. What is your life? For you are a mist that appears for a little time and then vanishes.</a:t>
            </a:r>
            <a:endParaRPr lang="en-US" sz="6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671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641" y="181234"/>
            <a:ext cx="6704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Matthew 6:34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743" y="1926239"/>
            <a:ext cx="11395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34 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“Therefore do not be anxious about tomorrow, for tomorrow will be anxious for itself. Sufficient for the day is its own trouble.</a:t>
            </a:r>
            <a:endParaRPr lang="en-US" sz="60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196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New Year 2025">
            <a:extLst>
              <a:ext uri="{FF2B5EF4-FFF2-40B4-BE49-F238E27FC236}">
                <a16:creationId xmlns:a16="http://schemas.microsoft.com/office/drawing/2014/main" id="{C57CD338-416F-DC5E-9A39-32574338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7815"/>
          <a:stretch/>
        </p:blipFill>
        <p:spPr bwMode="auto">
          <a:xfrm>
            <a:off x="0" y="0"/>
            <a:ext cx="12177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14117D-E18E-55C6-E2AE-F15155A85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789" y="5198198"/>
            <a:ext cx="160948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55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00B43BF-A86A-4056-8FAA-1FF4BB90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2374664" y="212035"/>
            <a:ext cx="7442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 Rugged Cross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37D2A5-9C8B-4586-9704-B47870CD6E31}"/>
              </a:ext>
            </a:extLst>
          </p:cNvPr>
          <p:cNvSpPr/>
          <p:nvPr/>
        </p:nvSpPr>
        <p:spPr>
          <a:xfrm>
            <a:off x="73891" y="1825813"/>
            <a:ext cx="12044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 hill far away </a:t>
            </a:r>
          </a:p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Stood an old rugged cross</a:t>
            </a:r>
          </a:p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emblem of suffering and shame</a:t>
            </a:r>
          </a:p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 love that old cross </a:t>
            </a:r>
          </a:p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the dearest and best</a:t>
            </a:r>
          </a:p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 world of lost sinners was slain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542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00B43BF-A86A-4056-8FAA-1FF4BB90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1782395"/>
            <a:ext cx="119698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So, I’ll cherish the old rugged 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‘Til my trophies at last I lay 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cling to the old rugged 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exchange it someday for a crown</a:t>
            </a:r>
          </a:p>
        </p:txBody>
      </p:sp>
    </p:spTree>
    <p:extLst>
      <p:ext uri="{BB962C8B-B14F-4D97-AF65-F5344CB8AC3E}">
        <p14:creationId xmlns:p14="http://schemas.microsoft.com/office/powerpoint/2010/main" val="7716381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00B43BF-A86A-4056-8FAA-1FF4BB90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982176"/>
            <a:ext cx="119698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that old rugged cross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ever be true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shame and reproach gladly bare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He’ll call me someday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my home far away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His glory forever I’ll share</a:t>
            </a:r>
          </a:p>
        </p:txBody>
      </p:sp>
    </p:spTree>
    <p:extLst>
      <p:ext uri="{BB962C8B-B14F-4D97-AF65-F5344CB8AC3E}">
        <p14:creationId xmlns:p14="http://schemas.microsoft.com/office/powerpoint/2010/main" val="29783539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00B43BF-A86A-4056-8FAA-1FF4BB90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1782395"/>
            <a:ext cx="119698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I’ll cherish the old rugged 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‘Til my trophies at last I lay 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cling to the old rugged 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exchange it someday for a crown</a:t>
            </a:r>
          </a:p>
        </p:txBody>
      </p:sp>
    </p:spTree>
    <p:extLst>
      <p:ext uri="{BB962C8B-B14F-4D97-AF65-F5344CB8AC3E}">
        <p14:creationId xmlns:p14="http://schemas.microsoft.com/office/powerpoint/2010/main" val="31961411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00B43BF-A86A-4056-8FAA-1FF4BB90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2521059"/>
            <a:ext cx="119698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cling to the old rugged 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exchange it someday for a crown</a:t>
            </a:r>
          </a:p>
        </p:txBody>
      </p:sp>
    </p:spTree>
    <p:extLst>
      <p:ext uri="{BB962C8B-B14F-4D97-AF65-F5344CB8AC3E}">
        <p14:creationId xmlns:p14="http://schemas.microsoft.com/office/powerpoint/2010/main" val="287656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1720839"/>
            <a:ext cx="119698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want to stroll over Heaven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You some glad day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all our troubles and heartaches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vanished away</a:t>
            </a:r>
          </a:p>
        </p:txBody>
      </p:sp>
    </p:spTree>
    <p:extLst>
      <p:ext uri="{BB962C8B-B14F-4D97-AF65-F5344CB8AC3E}">
        <p14:creationId xmlns:p14="http://schemas.microsoft.com/office/powerpoint/2010/main" val="14624640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Religious Happy New Year Messages And Wishes">
            <a:extLst>
              <a:ext uri="{FF2B5EF4-FFF2-40B4-BE49-F238E27FC236}">
                <a16:creationId xmlns:a16="http://schemas.microsoft.com/office/drawing/2014/main" id="{97B7EE6E-1AB3-20B0-765C-C524829CF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F41B3-00F3-461F-9AEA-F58A06B216C5}"/>
              </a:ext>
            </a:extLst>
          </p:cNvPr>
          <p:cNvSpPr/>
          <p:nvPr/>
        </p:nvSpPr>
        <p:spPr>
          <a:xfrm>
            <a:off x="111066" y="1720837"/>
            <a:ext cx="119698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Then we’ll enjoy the beauty 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all things are new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want to stroll over Heaven with You</a:t>
            </a:r>
          </a:p>
          <a:p>
            <a:pPr lvl="0" algn="ctr"/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want to stroll over Heaven with You</a:t>
            </a:r>
          </a:p>
        </p:txBody>
      </p:sp>
    </p:spTree>
    <p:extLst>
      <p:ext uri="{BB962C8B-B14F-4D97-AF65-F5344CB8AC3E}">
        <p14:creationId xmlns:p14="http://schemas.microsoft.com/office/powerpoint/2010/main" val="150133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22954</TotalTime>
  <Words>1823</Words>
  <Application>Microsoft Office PowerPoint</Application>
  <PresentationFormat>Widescreen</PresentationFormat>
  <Paragraphs>308</Paragraphs>
  <Slides>80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80</vt:i4>
      </vt:variant>
    </vt:vector>
  </HeadingPairs>
  <TitlesOfParts>
    <vt:vector size="94" baseType="lpstr">
      <vt:lpstr>Arial</vt:lpstr>
      <vt:lpstr>Ink Free</vt:lpstr>
      <vt:lpstr>Arial Black</vt:lpstr>
      <vt:lpstr>Amasis MT Pro Black</vt:lpstr>
      <vt:lpstr>Calibri</vt:lpstr>
      <vt:lpstr>Comic Sans MS</vt:lpstr>
      <vt:lpstr>Calibri Light</vt:lpstr>
      <vt:lpstr>Office Theme</vt:lpstr>
      <vt:lpstr>Office Theme</vt:lpstr>
      <vt:lpstr>4_Office Theme</vt:lpstr>
      <vt:lpstr>7_Office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Patti Wigley</dc:creator>
  <cp:lastModifiedBy>Denson, Brandon W</cp:lastModifiedBy>
  <cp:revision>609</cp:revision>
  <cp:lastPrinted>2023-12-14T15:27:30Z</cp:lastPrinted>
  <dcterms:created xsi:type="dcterms:W3CDTF">2021-03-31T23:34:00Z</dcterms:created>
  <dcterms:modified xsi:type="dcterms:W3CDTF">2023-12-30T21:47:09Z</dcterms:modified>
</cp:coreProperties>
</file>